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78.xml" ContentType="application/vnd.openxmlformats-officedocument.presentationml.slideLayout+xml"/>
  <Override PartName="/ppt/theme/theme2.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1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1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1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1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16.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1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1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19.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23.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2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25.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2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2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2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2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3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31.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32.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3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3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96.xml" ContentType="application/vnd.openxmlformats-officedocument.presentationml.tags+xml"/>
  <Override PartName="/ppt/tags/tag97.xml" ContentType="application/vnd.openxmlformats-officedocument.presentationml.tags+xml"/>
  <Override PartName="/ppt/notesSlides/notesSlide3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98.xml" ContentType="application/vnd.openxmlformats-officedocument.presentationml.tags+xml"/>
  <Override PartName="/ppt/tags/tag99.xml" ContentType="application/vnd.openxmlformats-officedocument.presentationml.tags+xml"/>
  <Override PartName="/ppt/notesSlides/notesSlide36.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7.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8.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4"/>
    <p:sldMasterId id="2147483776" r:id="rId5"/>
  </p:sldMasterIdLst>
  <p:notesMasterIdLst>
    <p:notesMasterId r:id="rId96"/>
  </p:notesMasterIdLst>
  <p:handoutMasterIdLst>
    <p:handoutMasterId r:id="rId97"/>
  </p:handoutMasterIdLst>
  <p:sldIdLst>
    <p:sldId id="402" r:id="rId6"/>
    <p:sldId id="459" r:id="rId7"/>
    <p:sldId id="377" r:id="rId8"/>
    <p:sldId id="378" r:id="rId9"/>
    <p:sldId id="456" r:id="rId10"/>
    <p:sldId id="2147483021" r:id="rId11"/>
    <p:sldId id="2147483015" r:id="rId12"/>
    <p:sldId id="460" r:id="rId13"/>
    <p:sldId id="408" r:id="rId14"/>
    <p:sldId id="2147483096" r:id="rId15"/>
    <p:sldId id="2147483097" r:id="rId16"/>
    <p:sldId id="454" r:id="rId17"/>
    <p:sldId id="457" r:id="rId18"/>
    <p:sldId id="406" r:id="rId19"/>
    <p:sldId id="453" r:id="rId20"/>
    <p:sldId id="449" r:id="rId21"/>
    <p:sldId id="2147483063" r:id="rId22"/>
    <p:sldId id="263" r:id="rId23"/>
    <p:sldId id="463" r:id="rId24"/>
    <p:sldId id="462" r:id="rId25"/>
    <p:sldId id="461" r:id="rId26"/>
    <p:sldId id="272" r:id="rId27"/>
    <p:sldId id="450" r:id="rId28"/>
    <p:sldId id="353" r:id="rId29"/>
    <p:sldId id="420" r:id="rId30"/>
    <p:sldId id="470" r:id="rId31"/>
    <p:sldId id="446" r:id="rId32"/>
    <p:sldId id="2147483075" r:id="rId33"/>
    <p:sldId id="469" r:id="rId34"/>
    <p:sldId id="445" r:id="rId35"/>
    <p:sldId id="2147483074" r:id="rId36"/>
    <p:sldId id="2147483073" r:id="rId37"/>
    <p:sldId id="2147483089" r:id="rId38"/>
    <p:sldId id="386" r:id="rId39"/>
    <p:sldId id="275" r:id="rId40"/>
    <p:sldId id="407" r:id="rId41"/>
    <p:sldId id="410" r:id="rId42"/>
    <p:sldId id="417" r:id="rId43"/>
    <p:sldId id="2147483079" r:id="rId44"/>
    <p:sldId id="423" r:id="rId45"/>
    <p:sldId id="2147483057" r:id="rId46"/>
    <p:sldId id="442" r:id="rId47"/>
    <p:sldId id="416" r:id="rId48"/>
    <p:sldId id="421" r:id="rId49"/>
    <p:sldId id="439" r:id="rId50"/>
    <p:sldId id="422" r:id="rId51"/>
    <p:sldId id="432" r:id="rId52"/>
    <p:sldId id="433" r:id="rId53"/>
    <p:sldId id="429" r:id="rId54"/>
    <p:sldId id="430" r:id="rId55"/>
    <p:sldId id="413" r:id="rId56"/>
    <p:sldId id="2147483010" r:id="rId57"/>
    <p:sldId id="352" r:id="rId58"/>
    <p:sldId id="2147483084" r:id="rId59"/>
    <p:sldId id="419" r:id="rId60"/>
    <p:sldId id="424" r:id="rId61"/>
    <p:sldId id="2147483012" r:id="rId62"/>
    <p:sldId id="2147483023" r:id="rId63"/>
    <p:sldId id="2147483077" r:id="rId64"/>
    <p:sldId id="2147483085" r:id="rId65"/>
    <p:sldId id="426" r:id="rId66"/>
    <p:sldId id="414" r:id="rId67"/>
    <p:sldId id="405" r:id="rId68"/>
    <p:sldId id="398" r:id="rId69"/>
    <p:sldId id="2147483058" r:id="rId70"/>
    <p:sldId id="418" r:id="rId71"/>
    <p:sldId id="400" r:id="rId72"/>
    <p:sldId id="428" r:id="rId73"/>
    <p:sldId id="412" r:id="rId74"/>
    <p:sldId id="388" r:id="rId75"/>
    <p:sldId id="278" r:id="rId76"/>
    <p:sldId id="395" r:id="rId77"/>
    <p:sldId id="274" r:id="rId78"/>
    <p:sldId id="2147482977" r:id="rId79"/>
    <p:sldId id="324" r:id="rId80"/>
    <p:sldId id="2147483091" r:id="rId81"/>
    <p:sldId id="329" r:id="rId82"/>
    <p:sldId id="2147483070" r:id="rId83"/>
    <p:sldId id="335" r:id="rId84"/>
    <p:sldId id="337" r:id="rId85"/>
    <p:sldId id="338" r:id="rId86"/>
    <p:sldId id="2147483092" r:id="rId87"/>
    <p:sldId id="339" r:id="rId88"/>
    <p:sldId id="4381" r:id="rId89"/>
    <p:sldId id="2147483064" r:id="rId90"/>
    <p:sldId id="2147483008" r:id="rId91"/>
    <p:sldId id="427" r:id="rId92"/>
    <p:sldId id="435" r:id="rId93"/>
    <p:sldId id="434" r:id="rId94"/>
    <p:sldId id="2147483068" r:id="rId95"/>
  </p:sldIdLst>
  <p:sldSz cx="12192000" cy="6858000"/>
  <p:notesSz cx="6858000" cy="9144000"/>
  <p:custDataLst>
    <p:tags r:id="rId9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yout and Design" id="{114B2E37-0E74-5F45-B6A4-443549BBA182}">
          <p14:sldIdLst>
            <p14:sldId id="402"/>
            <p14:sldId id="459"/>
            <p14:sldId id="377"/>
            <p14:sldId id="378"/>
            <p14:sldId id="456"/>
          </p14:sldIdLst>
        </p14:section>
        <p14:section name="Icons" id="{A66295EE-98A3-4745-8AC3-08FF2A0C328D}">
          <p14:sldIdLst>
            <p14:sldId id="2147483021"/>
            <p14:sldId id="2147483015"/>
          </p14:sldIdLst>
        </p14:section>
        <p14:section name="MGB Covers" id="{5429F704-86E9-DB4E-B6FE-F9789B6467BD}">
          <p14:sldIdLst>
            <p14:sldId id="460"/>
            <p14:sldId id="408"/>
          </p14:sldIdLst>
        </p14:section>
        <p14:section name="Entity Specific Covers" id="{EED60359-ABEB-E649-A975-0298A39233A8}">
          <p14:sldIdLst>
            <p14:sldId id="2147483096"/>
            <p14:sldId id="2147483097"/>
          </p14:sldIdLst>
        </p14:section>
        <p14:section name="Agenda" id="{70945095-ABCC-2545-823B-36B51AADC1C7}">
          <p14:sldIdLst>
            <p14:sldId id="454"/>
            <p14:sldId id="457"/>
          </p14:sldIdLst>
        </p14:section>
        <p14:section name="Report Covers" id="{513B7850-43BE-2C40-A960-D4ED1F1A5423}">
          <p14:sldIdLst>
            <p14:sldId id="406"/>
          </p14:sldIdLst>
        </p14:section>
        <p14:section name="Dividers" id="{BF54498A-89EF-DB40-8E56-3E68414E5EEE}">
          <p14:sldIdLst>
            <p14:sldId id="453"/>
            <p14:sldId id="449"/>
            <p14:sldId id="2147483063"/>
          </p14:sldIdLst>
        </p14:section>
        <p14:section name="Quotes and Factoids" id="{D3F5CEB4-63EE-7C4F-A64D-C3B3F105EA63}">
          <p14:sldIdLst>
            <p14:sldId id="263"/>
            <p14:sldId id="463"/>
            <p14:sldId id="462"/>
            <p14:sldId id="461"/>
            <p14:sldId id="272"/>
            <p14:sldId id="450"/>
          </p14:sldIdLst>
        </p14:section>
        <p14:section name="Text and Other" id="{4F6E83C7-320A-E641-BA67-D14133D7E2E0}">
          <p14:sldIdLst>
            <p14:sldId id="353"/>
            <p14:sldId id="420"/>
            <p14:sldId id="470"/>
            <p14:sldId id="446"/>
            <p14:sldId id="2147483075"/>
            <p14:sldId id="469"/>
            <p14:sldId id="445"/>
            <p14:sldId id="2147483074"/>
            <p14:sldId id="2147483073"/>
            <p14:sldId id="2147483089"/>
            <p14:sldId id="386"/>
            <p14:sldId id="275"/>
            <p14:sldId id="407"/>
            <p14:sldId id="410"/>
            <p14:sldId id="417"/>
            <p14:sldId id="2147483079"/>
            <p14:sldId id="423"/>
            <p14:sldId id="2147483057"/>
            <p14:sldId id="442"/>
            <p14:sldId id="416"/>
            <p14:sldId id="421"/>
            <p14:sldId id="439"/>
            <p14:sldId id="422"/>
            <p14:sldId id="432"/>
            <p14:sldId id="433"/>
            <p14:sldId id="429"/>
            <p14:sldId id="430"/>
            <p14:sldId id="413"/>
            <p14:sldId id="2147483010"/>
            <p14:sldId id="352"/>
            <p14:sldId id="2147483084"/>
            <p14:sldId id="419"/>
            <p14:sldId id="424"/>
            <p14:sldId id="2147483012"/>
            <p14:sldId id="2147483023"/>
            <p14:sldId id="2147483077"/>
            <p14:sldId id="2147483085"/>
            <p14:sldId id="426"/>
            <p14:sldId id="414"/>
            <p14:sldId id="405"/>
            <p14:sldId id="398"/>
            <p14:sldId id="2147483058"/>
            <p14:sldId id="418"/>
            <p14:sldId id="400"/>
            <p14:sldId id="428"/>
            <p14:sldId id="412"/>
            <p14:sldId id="388"/>
            <p14:sldId id="278"/>
            <p14:sldId id="395"/>
            <p14:sldId id="274"/>
          </p14:sldIdLst>
        </p14:section>
        <p14:section name="Data and Charts" id="{7FA1DF4E-8DF1-1048-BFCB-99E20B630189}">
          <p14:sldIdLst>
            <p14:sldId id="2147482977"/>
            <p14:sldId id="324"/>
            <p14:sldId id="2147483091"/>
            <p14:sldId id="329"/>
            <p14:sldId id="2147483070"/>
            <p14:sldId id="335"/>
            <p14:sldId id="337"/>
            <p14:sldId id="338"/>
            <p14:sldId id="2147483092"/>
            <p14:sldId id="339"/>
            <p14:sldId id="4381"/>
            <p14:sldId id="2147483064"/>
            <p14:sldId id="2147483008"/>
          </p14:sldIdLst>
        </p14:section>
        <p14:section name="Back Pages" id="{3CA95826-0950-414B-A320-19B838B97043}">
          <p14:sldIdLst>
            <p14:sldId id="427"/>
            <p14:sldId id="435"/>
            <p14:sldId id="434"/>
            <p14:sldId id="2147483068"/>
          </p14:sldIdLst>
        </p14:section>
      </p14:sectionLst>
    </p:ext>
    <p:ext uri="{EFAFB233-063F-42B5-8137-9DF3F51BA10A}">
      <p15:sldGuideLst xmlns:p15="http://schemas.microsoft.com/office/powerpoint/2012/main">
        <p15:guide id="1" pos="1488" userDrawn="1">
          <p15:clr>
            <a:srgbClr val="A4A3A4"/>
          </p15:clr>
        </p15:guide>
        <p15:guide id="2" orient="horz" pos="1704" userDrawn="1">
          <p15:clr>
            <a:srgbClr val="A4A3A4"/>
          </p15:clr>
        </p15:guide>
        <p15:guide id="3" orient="horz" pos="30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B838C6-91E9-8AE7-8ECA-1A2EF94C2966}" name="James, Susanne" initials="" userId="S::sjames15@mgb.org::6ad7c81e-7879-4862-b7d6-6a12bc18e33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C343E"/>
    <a:srgbClr val="8345BA"/>
    <a:srgbClr val="9B86B8"/>
    <a:srgbClr val="EAE7DD"/>
    <a:srgbClr val="194165"/>
    <a:srgbClr val="B0E3E2"/>
    <a:srgbClr val="4B4D4D"/>
    <a:srgbClr val="55B9D4"/>
    <a:srgbClr val="CE0037"/>
    <a:srgbClr val="83D37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A77FE0-2E58-8B38-5A32-B2A137028757}" v="4" dt="2026-07-09T17:20:45.51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pos="1488"/>
        <p:guide orient="horz" pos="1704"/>
        <p:guide orient="horz" pos="3096"/>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handoutMaster" Target="handoutMasters/handoutMaster1.xml"/><Relationship Id="rId104"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Macro-Enabled_Worksheet10.xlsm"/><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97031804847924"/>
          <c:y val="3.0555555555555555E-2"/>
          <c:w val="0.69160838351088472"/>
          <c:h val="0.78382283464566926"/>
        </c:manualLayout>
      </c:layout>
      <c:doughnutChart>
        <c:varyColors val="1"/>
        <c:ser>
          <c:idx val="0"/>
          <c:order val="0"/>
          <c:tx>
            <c:strRef>
              <c:f>Sheet1!$B$1</c:f>
              <c:strCache>
                <c:ptCount val="1"/>
                <c:pt idx="0">
                  <c:v>Example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9FE-424B-9784-A3763209FF6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FE-424B-9784-A3763209FF6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FE-424B-9784-A3763209FF6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9FE-424B-9784-A3763209FF6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9FE-424B-9784-A3763209FF6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9FE-424B-9784-A3763209FF6C}"/>
              </c:ext>
            </c:extLst>
          </c:dPt>
          <c:dLbls>
            <c:dLbl>
              <c:idx val="0"/>
              <c:layout>
                <c:manualLayout>
                  <c:x val="0.12737293325168403"/>
                  <c:y val="-5.776173285198557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9FE-424B-9784-A3763209FF6C}"/>
                </c:ext>
              </c:extLst>
            </c:dLbl>
            <c:dLbl>
              <c:idx val="1"/>
              <c:layout>
                <c:manualLayout>
                  <c:x val="0.15186772810777702"/>
                  <c:y val="3.754512635379050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9FE-424B-9784-A3763209FF6C}"/>
                </c:ext>
              </c:extLst>
            </c:dLbl>
            <c:dLbl>
              <c:idx val="2"/>
              <c:layout>
                <c:manualLayout>
                  <c:x val="-0.10042865890998164"/>
                  <c:y val="8.900589607376380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9FE-424B-9784-A3763209FF6C}"/>
                </c:ext>
              </c:extLst>
            </c:dLbl>
            <c:dLbl>
              <c:idx val="3"/>
              <c:layout>
                <c:manualLayout>
                  <c:x val="-0.14206981016533987"/>
                  <c:y val="9.3901426485417296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9FE-424B-9784-A3763209FF6C}"/>
                </c:ext>
              </c:extLst>
            </c:dLbl>
            <c:dLbl>
              <c:idx val="4"/>
              <c:layout>
                <c:manualLayout>
                  <c:x val="-0.1224739742804654"/>
                  <c:y val="-7.220216606498196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9FE-424B-9784-A3763209FF6C}"/>
                </c:ext>
              </c:extLst>
            </c:dLbl>
            <c:dLbl>
              <c:idx val="5"/>
              <c:layout>
                <c:manualLayout>
                  <c:x val="-0.10287813839559098"/>
                  <c:y val="-8.8364839249332763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9FE-424B-9784-A3763209FF6C}"/>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Sheet1!$A$2:$A$7</c:f>
              <c:strCache>
                <c:ptCount val="6"/>
                <c:pt idx="0">
                  <c:v>About 1</c:v>
                </c:pt>
                <c:pt idx="1">
                  <c:v>About 2</c:v>
                </c:pt>
                <c:pt idx="2">
                  <c:v>About 3</c:v>
                </c:pt>
                <c:pt idx="3">
                  <c:v>About 4</c:v>
                </c:pt>
                <c:pt idx="4">
                  <c:v>About 5</c:v>
                </c:pt>
                <c:pt idx="5">
                  <c:v>About 6</c:v>
                </c:pt>
              </c:strCache>
            </c:strRef>
          </c:cat>
          <c:val>
            <c:numRef>
              <c:f>Sheet1!$B$2:$B$7</c:f>
              <c:numCache>
                <c:formatCode>General</c:formatCode>
                <c:ptCount val="6"/>
                <c:pt idx="0">
                  <c:v>30</c:v>
                </c:pt>
                <c:pt idx="1">
                  <c:v>20</c:v>
                </c:pt>
                <c:pt idx="2">
                  <c:v>20</c:v>
                </c:pt>
                <c:pt idx="3">
                  <c:v>10</c:v>
                </c:pt>
                <c:pt idx="4">
                  <c:v>10</c:v>
                </c:pt>
                <c:pt idx="5">
                  <c:v>10</c:v>
                </c:pt>
              </c:numCache>
            </c:numRef>
          </c:val>
          <c:extLst>
            <c:ext xmlns:c16="http://schemas.microsoft.com/office/drawing/2014/chart" uri="{C3380CC4-5D6E-409C-BE32-E72D297353CC}">
              <c16:uniqueId val="{00000000-083F-954C-8470-CE4628BFC7B4}"/>
            </c:ext>
          </c:extLst>
        </c:ser>
        <c:dLbls>
          <c:showLegendKey val="0"/>
          <c:showVal val="0"/>
          <c:showCatName val="0"/>
          <c:showSerName val="0"/>
          <c:showPercent val="1"/>
          <c:showBubbleSize val="0"/>
          <c:showLeaderLines val="0"/>
        </c:dLbls>
        <c:firstSliceAng val="0"/>
        <c:holeSize val="57"/>
      </c:doughnutChart>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4"/>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5"/>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ayout>
        <c:manualLayout>
          <c:xMode val="edge"/>
          <c:yMode val="edge"/>
          <c:x val="0"/>
          <c:y val="0.85470024512693754"/>
          <c:w val="0.99759218095288604"/>
          <c:h val="0.14529975487306251"/>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63500" cap="rnd">
              <a:solidFill>
                <a:schemeClr val="accent2"/>
              </a:solidFill>
              <a:round/>
            </a:ln>
            <a:effectLst/>
          </c:spPr>
          <c:marker>
            <c:symbol val="circle"/>
            <c:size val="20"/>
            <c:spPr>
              <a:solidFill>
                <a:schemeClr val="accent2"/>
              </a:solidFill>
              <a:ln w="9525">
                <a:noFill/>
              </a:ln>
              <a:effectLst/>
            </c:spPr>
          </c:marker>
          <c:dLbls>
            <c:dLbl>
              <c:idx val="3"/>
              <c:layout>
                <c:manualLayout>
                  <c:x val="-3.0217275101301011E-2"/>
                  <c:y val="-3.86817077540607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AC-9947-BA0A-3C7ED5F6866D}"/>
                </c:ext>
              </c:extLst>
            </c:dLbl>
            <c:spPr>
              <a:solidFill>
                <a:schemeClr val="accent2"/>
              </a:solidFill>
              <a:ln>
                <a:noFill/>
              </a:ln>
              <a:effectLst/>
            </c:spPr>
            <c:txPr>
              <a:bodyPr rot="0" spcFirstLastPara="1" vertOverflow="ellipsis" vert="horz" wrap="square" anchor="ctr" anchorCtr="1"/>
              <a:lstStyle/>
              <a:p>
                <a:pPr>
                  <a:defRPr sz="18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12</c:v>
                </c:pt>
                <c:pt idx="1">
                  <c:v>22</c:v>
                </c:pt>
                <c:pt idx="2">
                  <c:v>54</c:v>
                </c:pt>
                <c:pt idx="3">
                  <c:v>63</c:v>
                </c:pt>
                <c:pt idx="4">
                  <c:v>45</c:v>
                </c:pt>
                <c:pt idx="5">
                  <c:v>25</c:v>
                </c:pt>
                <c:pt idx="6">
                  <c:v>17</c:v>
                </c:pt>
                <c:pt idx="7">
                  <c:v>6</c:v>
                </c:pt>
                <c:pt idx="8">
                  <c:v>2</c:v>
                </c:pt>
                <c:pt idx="9">
                  <c:v>33</c:v>
                </c:pt>
                <c:pt idx="10">
                  <c:v>21</c:v>
                </c:pt>
                <c:pt idx="11">
                  <c:v>45</c:v>
                </c:pt>
              </c:numCache>
            </c:numRef>
          </c:val>
          <c:smooth val="0"/>
          <c:extLst>
            <c:ext xmlns:c16="http://schemas.microsoft.com/office/drawing/2014/chart" uri="{C3380CC4-5D6E-409C-BE32-E72D297353CC}">
              <c16:uniqueId val="{00000000-83AC-9947-BA0A-3C7ED5F6866D}"/>
            </c:ext>
          </c:extLst>
        </c:ser>
        <c:dLbls>
          <c:dLblPos val="ctr"/>
          <c:showLegendKey val="0"/>
          <c:showVal val="1"/>
          <c:showCatName val="0"/>
          <c:showSerName val="0"/>
          <c:showPercent val="0"/>
          <c:showBubbleSize val="0"/>
        </c:dLbls>
        <c:marker val="1"/>
        <c:smooth val="0"/>
        <c:axId val="653524264"/>
        <c:axId val="653520000"/>
      </c:lineChart>
      <c:catAx>
        <c:axId val="653524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653520000"/>
        <c:crosses val="autoZero"/>
        <c:auto val="1"/>
        <c:lblAlgn val="ctr"/>
        <c:lblOffset val="100"/>
        <c:noMultiLvlLbl val="0"/>
      </c:catAx>
      <c:valAx>
        <c:axId val="6535200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653524264"/>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entury Gothic" panose="020B0502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80193236714976E-2"/>
          <c:y val="0.10882708585247884"/>
          <c:w val="0.44789510006901312"/>
          <c:h val="0.78476420798065294"/>
        </c:manualLayout>
      </c:layout>
      <c:pieChart>
        <c:varyColors val="0"/>
        <c:ser>
          <c:idx val="0"/>
          <c:order val="0"/>
          <c:tx>
            <c:strRef>
              <c:f>Sheet1!$A$2</c:f>
              <c:strCache>
                <c:ptCount val="1"/>
                <c:pt idx="0">
                  <c:v>Region 1</c:v>
                </c:pt>
              </c:strCache>
            </c:strRef>
          </c:tx>
          <c:spPr>
            <a:solidFill>
              <a:schemeClr val="accent1"/>
            </a:solidFill>
            <a:ln w="19050">
              <a:solidFill>
                <a:schemeClr val="lt1"/>
              </a:solidFill>
            </a:ln>
            <a:effectLst/>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15-D643-ABD5-3A7CED4312A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15-D643-ABD5-3A7CED4312AD}"/>
              </c:ext>
            </c:extLst>
          </c:dPt>
          <c:dPt>
            <c:idx val="2"/>
            <c:bubble3D val="0"/>
            <c:spPr>
              <a:solidFill>
                <a:schemeClr val="tx2"/>
              </a:solidFill>
              <a:ln w="19050">
                <a:solidFill>
                  <a:schemeClr val="lt1"/>
                </a:solidFill>
              </a:ln>
              <a:effectLst/>
            </c:spPr>
            <c:extLst>
              <c:ext xmlns:c16="http://schemas.microsoft.com/office/drawing/2014/chart" uri="{C3380CC4-5D6E-409C-BE32-E72D297353CC}">
                <c16:uniqueId val="{00000005-8915-D643-ABD5-3A7CED4312A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accent2"/>
                    </a:solidFill>
                    <a:latin typeface="Calibri" panose="020F0502020204030204" pitchFamily="34" charset="0"/>
                    <a:ea typeface="+mn-ea"/>
                    <a:cs typeface="Calibri" panose="020F0502020204030204" pitchFamily="34" charset="0"/>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Sheet1!$B$1:$D$1</c:f>
              <c:strCache>
                <c:ptCount val="3"/>
                <c:pt idx="0">
                  <c:v>April</c:v>
                </c:pt>
                <c:pt idx="1">
                  <c:v>May</c:v>
                </c:pt>
                <c:pt idx="2">
                  <c:v>June</c:v>
                </c:pt>
              </c:strCache>
            </c:strRef>
          </c:cat>
          <c:val>
            <c:numRef>
              <c:f>Sheet1!$B$2:$D$2</c:f>
              <c:numCache>
                <c:formatCode>General</c:formatCode>
                <c:ptCount val="3"/>
                <c:pt idx="0">
                  <c:v>91</c:v>
                </c:pt>
                <c:pt idx="1">
                  <c:v>76</c:v>
                </c:pt>
                <c:pt idx="2">
                  <c:v>28</c:v>
                </c:pt>
              </c:numCache>
            </c:numRef>
          </c:val>
          <c:extLst>
            <c:ext xmlns:c16="http://schemas.microsoft.com/office/drawing/2014/chart" uri="{C3380CC4-5D6E-409C-BE32-E72D297353CC}">
              <c16:uniqueId val="{00000006-8915-D643-ABD5-3A7CED4312A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80193236714976E-2"/>
          <c:y val="0.10882708585247884"/>
          <c:w val="0.44789510006901312"/>
          <c:h val="0.78476420798065294"/>
        </c:manualLayout>
      </c:layout>
      <c:pieChart>
        <c:varyColors val="0"/>
        <c:ser>
          <c:idx val="0"/>
          <c:order val="0"/>
          <c:tx>
            <c:strRef>
              <c:f>Sheet1!$A$2</c:f>
              <c:strCache>
                <c:ptCount val="1"/>
                <c:pt idx="0">
                  <c:v>Region 1</c:v>
                </c:pt>
              </c:strCache>
            </c:strRef>
          </c:tx>
          <c:spPr>
            <a:solidFill>
              <a:schemeClr val="accent1"/>
            </a:solidFill>
            <a:ln w="19050">
              <a:solidFill>
                <a:schemeClr val="lt1"/>
              </a:solidFill>
            </a:ln>
            <a:effectLst/>
          </c:spPr>
          <c:dPt>
            <c:idx val="0"/>
            <c:bubble3D val="0"/>
            <c:spPr>
              <a:solidFill>
                <a:schemeClr val="accent5"/>
              </a:solidFill>
              <a:ln w="19050">
                <a:solidFill>
                  <a:schemeClr val="lt1"/>
                </a:solidFill>
              </a:ln>
              <a:effectLst/>
            </c:spPr>
            <c:extLst>
              <c:ext xmlns:c16="http://schemas.microsoft.com/office/drawing/2014/chart" uri="{C3380CC4-5D6E-409C-BE32-E72D297353CC}">
                <c16:uniqueId val="{00000001-8915-D643-ABD5-3A7CED4312AD}"/>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8915-D643-ABD5-3A7CED4312A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15-D643-ABD5-3A7CED4312A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accent2"/>
                    </a:solidFill>
                    <a:latin typeface="Calibri" panose="020F0502020204030204" pitchFamily="34" charset="0"/>
                    <a:ea typeface="+mn-ea"/>
                    <a:cs typeface="Calibri" panose="020F0502020204030204" pitchFamily="34" charset="0"/>
                  </a:defRPr>
                </a:pPr>
                <a:endParaRPr lang="en-US"/>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Sheet1!$B$1:$D$1</c:f>
              <c:strCache>
                <c:ptCount val="3"/>
                <c:pt idx="0">
                  <c:v>April</c:v>
                </c:pt>
                <c:pt idx="1">
                  <c:v>May</c:v>
                </c:pt>
                <c:pt idx="2">
                  <c:v>June</c:v>
                </c:pt>
              </c:strCache>
            </c:strRef>
          </c:cat>
          <c:val>
            <c:numRef>
              <c:f>Sheet1!$B$2:$D$2</c:f>
              <c:numCache>
                <c:formatCode>General</c:formatCode>
                <c:ptCount val="3"/>
                <c:pt idx="0">
                  <c:v>91</c:v>
                </c:pt>
                <c:pt idx="1">
                  <c:v>76</c:v>
                </c:pt>
                <c:pt idx="2">
                  <c:v>28</c:v>
                </c:pt>
              </c:numCache>
            </c:numRef>
          </c:val>
          <c:extLst>
            <c:ext xmlns:c16="http://schemas.microsoft.com/office/drawing/2014/chart" uri="{C3380CC4-5D6E-409C-BE32-E72D297353CC}">
              <c16:uniqueId val="{00000006-8915-D643-ABD5-3A7CED4312A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Series 1</c:v>
                </c:pt>
              </c:strCache>
            </c:strRef>
          </c:tx>
          <c:spPr>
            <a:solidFill>
              <a:schemeClr val="accent1"/>
            </a:solidFill>
            <a:ln w="25400">
              <a:solidFill>
                <a:srgbClr val="E8F7F6"/>
              </a:solidFill>
            </a:ln>
          </c:spPr>
          <c:cat>
            <c:numRef>
              <c:f>Sheet1!$A$2:$A$8</c:f>
              <c:numCache>
                <c:formatCode>General</c:formatCode>
                <c:ptCount val="7"/>
                <c:pt idx="0">
                  <c:v>2012</c:v>
                </c:pt>
                <c:pt idx="1">
                  <c:v>2013</c:v>
                </c:pt>
                <c:pt idx="2">
                  <c:v>2014</c:v>
                </c:pt>
                <c:pt idx="3">
                  <c:v>2015</c:v>
                </c:pt>
                <c:pt idx="4">
                  <c:v>2016</c:v>
                </c:pt>
                <c:pt idx="5">
                  <c:v>2017</c:v>
                </c:pt>
                <c:pt idx="6">
                  <c:v>2018</c:v>
                </c:pt>
              </c:numCache>
            </c:numRef>
          </c:cat>
          <c:val>
            <c:numRef>
              <c:f>Sheet1!$B$2:$B$8</c:f>
              <c:numCache>
                <c:formatCode>General</c:formatCode>
                <c:ptCount val="7"/>
                <c:pt idx="0">
                  <c:v>38</c:v>
                </c:pt>
                <c:pt idx="1">
                  <c:v>32</c:v>
                </c:pt>
                <c:pt idx="2">
                  <c:v>28</c:v>
                </c:pt>
                <c:pt idx="3">
                  <c:v>39</c:v>
                </c:pt>
                <c:pt idx="4">
                  <c:v>33</c:v>
                </c:pt>
                <c:pt idx="5">
                  <c:v>35</c:v>
                </c:pt>
                <c:pt idx="6">
                  <c:v>31</c:v>
                </c:pt>
              </c:numCache>
            </c:numRef>
          </c:val>
          <c:extLst>
            <c:ext xmlns:c16="http://schemas.microsoft.com/office/drawing/2014/chart" uri="{C3380CC4-5D6E-409C-BE32-E72D297353CC}">
              <c16:uniqueId val="{00000000-06DF-7D4A-AAB0-B890B85A57F6}"/>
            </c:ext>
          </c:extLst>
        </c:ser>
        <c:ser>
          <c:idx val="1"/>
          <c:order val="1"/>
          <c:tx>
            <c:strRef>
              <c:f>Sheet1!$C$1</c:f>
              <c:strCache>
                <c:ptCount val="1"/>
                <c:pt idx="0">
                  <c:v>Series 2</c:v>
                </c:pt>
              </c:strCache>
            </c:strRef>
          </c:tx>
          <c:spPr>
            <a:solidFill>
              <a:schemeClr val="accent2"/>
            </a:solidFill>
            <a:ln w="25400">
              <a:solidFill>
                <a:srgbClr val="E8F7F6"/>
              </a:solidFill>
            </a:ln>
          </c:spPr>
          <c:cat>
            <c:numRef>
              <c:f>Sheet1!$A$2:$A$8</c:f>
              <c:numCache>
                <c:formatCode>General</c:formatCode>
                <c:ptCount val="7"/>
                <c:pt idx="0">
                  <c:v>2012</c:v>
                </c:pt>
                <c:pt idx="1">
                  <c:v>2013</c:v>
                </c:pt>
                <c:pt idx="2">
                  <c:v>2014</c:v>
                </c:pt>
                <c:pt idx="3">
                  <c:v>2015</c:v>
                </c:pt>
                <c:pt idx="4">
                  <c:v>2016</c:v>
                </c:pt>
                <c:pt idx="5">
                  <c:v>2017</c:v>
                </c:pt>
                <c:pt idx="6">
                  <c:v>2018</c:v>
                </c:pt>
              </c:numCache>
            </c:numRef>
          </c:cat>
          <c:val>
            <c:numRef>
              <c:f>Sheet1!$C$2:$C$8</c:f>
              <c:numCache>
                <c:formatCode>General</c:formatCode>
                <c:ptCount val="7"/>
                <c:pt idx="0">
                  <c:v>27</c:v>
                </c:pt>
                <c:pt idx="1">
                  <c:v>17</c:v>
                </c:pt>
                <c:pt idx="2">
                  <c:v>22</c:v>
                </c:pt>
                <c:pt idx="3">
                  <c:v>18</c:v>
                </c:pt>
                <c:pt idx="4">
                  <c:v>28</c:v>
                </c:pt>
                <c:pt idx="5">
                  <c:v>26</c:v>
                </c:pt>
                <c:pt idx="6">
                  <c:v>28</c:v>
                </c:pt>
              </c:numCache>
            </c:numRef>
          </c:val>
          <c:extLst>
            <c:ext xmlns:c16="http://schemas.microsoft.com/office/drawing/2014/chart" uri="{C3380CC4-5D6E-409C-BE32-E72D297353CC}">
              <c16:uniqueId val="{00000001-06DF-7D4A-AAB0-B890B85A57F6}"/>
            </c:ext>
          </c:extLst>
        </c:ser>
        <c:dLbls>
          <c:showLegendKey val="0"/>
          <c:showVal val="0"/>
          <c:showCatName val="0"/>
          <c:showSerName val="0"/>
          <c:showPercent val="0"/>
          <c:showBubbleSize val="0"/>
        </c:dLbls>
        <c:axId val="420782080"/>
        <c:axId val="420784000"/>
      </c:areaChart>
      <c:catAx>
        <c:axId val="420782080"/>
        <c:scaling>
          <c:orientation val="minMax"/>
        </c:scaling>
        <c:delete val="0"/>
        <c:axPos val="b"/>
        <c:numFmt formatCode="General" sourceLinked="1"/>
        <c:majorTickMark val="out"/>
        <c:minorTickMark val="none"/>
        <c:tickLblPos val="nextTo"/>
        <c:txPr>
          <a:bodyPr/>
          <a:lstStyle/>
          <a:p>
            <a:pPr>
              <a:defRPr sz="2400">
                <a:latin typeface="Calibri" panose="020F0502020204030204" pitchFamily="34" charset="0"/>
                <a:cs typeface="Calibri" panose="020F0502020204030204" pitchFamily="34" charset="0"/>
              </a:defRPr>
            </a:pPr>
            <a:endParaRPr lang="en-US"/>
          </a:p>
        </c:txPr>
        <c:crossAx val="420784000"/>
        <c:crosses val="autoZero"/>
        <c:auto val="1"/>
        <c:lblAlgn val="ctr"/>
        <c:lblOffset val="100"/>
        <c:noMultiLvlLbl val="0"/>
      </c:catAx>
      <c:valAx>
        <c:axId val="420784000"/>
        <c:scaling>
          <c:orientation val="minMax"/>
        </c:scaling>
        <c:delete val="0"/>
        <c:axPos val="l"/>
        <c:numFmt formatCode="General" sourceLinked="1"/>
        <c:majorTickMark val="out"/>
        <c:minorTickMark val="none"/>
        <c:tickLblPos val="nextTo"/>
        <c:spPr>
          <a:ln>
            <a:solidFill>
              <a:schemeClr val="bg1">
                <a:lumMod val="50000"/>
                <a:alpha val="10000"/>
              </a:schemeClr>
            </a:solidFill>
          </a:ln>
        </c:spPr>
        <c:txPr>
          <a:bodyPr/>
          <a:lstStyle/>
          <a:p>
            <a:pPr>
              <a:defRPr sz="2400">
                <a:latin typeface="Calibri" panose="020F0502020204030204" pitchFamily="34" charset="0"/>
                <a:cs typeface="Calibri" panose="020F0502020204030204" pitchFamily="34" charset="0"/>
              </a:defRPr>
            </a:pPr>
            <a:endParaRPr lang="en-US"/>
          </a:p>
        </c:txPr>
        <c:crossAx val="420782080"/>
        <c:crosses val="autoZero"/>
        <c:crossBetween val="midCat"/>
      </c:valAx>
    </c:plotArea>
    <c:plotVisOnly val="1"/>
    <c:dispBlanksAs val="zero"/>
    <c:showDLblsOverMax val="0"/>
  </c:chart>
  <c:txPr>
    <a:bodyPr/>
    <a:lstStyle/>
    <a:p>
      <a:pPr>
        <a:defRPr sz="1600" b="0" i="0">
          <a:latin typeface="Century Gothic" panose="020B0502020202020204" pitchFamily="34" charset="0"/>
          <a:ea typeface="Lato Light" panose="020F0502020204030203" pitchFamily="34" charset="0"/>
          <a:cs typeface="Lato Light" panose="020F0502020204030203"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809523809523808E-2"/>
          <c:y val="5.2287591484570857E-2"/>
          <c:w val="0.95634920634920639"/>
          <c:h val="0.72880967690984455"/>
        </c:manualLayout>
      </c:layout>
      <c:barChart>
        <c:barDir val="col"/>
        <c:grouping val="clustered"/>
        <c:varyColors val="0"/>
        <c:ser>
          <c:idx val="0"/>
          <c:order val="0"/>
          <c:tx>
            <c:strRef>
              <c:f>Sheet1!$B$1</c:f>
              <c:strCache>
                <c:ptCount val="1"/>
                <c:pt idx="0">
                  <c:v>About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E438-3A4A-B7AC-F44060F7AE4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53BA-7943-8A46-47E4BAF8F1E2}"/>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3-53BA-7943-8A46-47E4BAF8F1E2}"/>
              </c:ext>
            </c:extLst>
          </c:dPt>
          <c:cat>
            <c:strRef>
              <c:f>Sheet1!$A$2:$A$6</c:f>
              <c:strCache>
                <c:ptCount val="5"/>
                <c:pt idx="0">
                  <c:v>About 1</c:v>
                </c:pt>
                <c:pt idx="1">
                  <c:v>About 2</c:v>
                </c:pt>
                <c:pt idx="2">
                  <c:v>About 3</c:v>
                </c:pt>
                <c:pt idx="3">
                  <c:v>About 4</c:v>
                </c:pt>
                <c:pt idx="4">
                  <c:v>About 5</c:v>
                </c:pt>
              </c:strCache>
            </c:strRef>
          </c:cat>
          <c:val>
            <c:numRef>
              <c:f>Sheet1!$B$2:$B$6</c:f>
              <c:numCache>
                <c:formatCode>General</c:formatCode>
                <c:ptCount val="5"/>
                <c:pt idx="0">
                  <c:v>4000</c:v>
                </c:pt>
                <c:pt idx="2">
                  <c:v>6000</c:v>
                </c:pt>
                <c:pt idx="3">
                  <c:v>8000</c:v>
                </c:pt>
              </c:numCache>
            </c:numRef>
          </c:val>
          <c:extLst>
            <c:ext xmlns:c16="http://schemas.microsoft.com/office/drawing/2014/chart" uri="{C3380CC4-5D6E-409C-BE32-E72D297353CC}">
              <c16:uniqueId val="{00000002-E438-3A4A-B7AC-F44060F7AE42}"/>
            </c:ext>
          </c:extLst>
        </c:ser>
        <c:ser>
          <c:idx val="1"/>
          <c:order val="1"/>
          <c:tx>
            <c:strRef>
              <c:f>Sheet1!$C$1</c:f>
              <c:strCache>
                <c:ptCount val="1"/>
                <c:pt idx="0">
                  <c:v>About 2</c:v>
                </c:pt>
              </c:strCache>
            </c:strRef>
          </c:tx>
          <c:spPr>
            <a:solidFill>
              <a:schemeClr val="accent5"/>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4-53BA-7943-8A46-47E4BAF8F1E2}"/>
              </c:ext>
            </c:extLst>
          </c:dPt>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About 1</c:v>
                </c:pt>
                <c:pt idx="1">
                  <c:v>About 2</c:v>
                </c:pt>
                <c:pt idx="2">
                  <c:v>About 3</c:v>
                </c:pt>
                <c:pt idx="3">
                  <c:v>About 4</c:v>
                </c:pt>
                <c:pt idx="4">
                  <c:v>About 5</c:v>
                </c:pt>
              </c:strCache>
            </c:strRef>
          </c:cat>
          <c:val>
            <c:numRef>
              <c:f>Sheet1!$C$2:$C$6</c:f>
              <c:numCache>
                <c:formatCode>General</c:formatCode>
                <c:ptCount val="5"/>
                <c:pt idx="1">
                  <c:v>6000</c:v>
                </c:pt>
                <c:pt idx="4">
                  <c:v>10000</c:v>
                </c:pt>
              </c:numCache>
            </c:numRef>
          </c:val>
          <c:extLst>
            <c:ext xmlns:c16="http://schemas.microsoft.com/office/drawing/2014/chart" uri="{C3380CC4-5D6E-409C-BE32-E72D297353CC}">
              <c16:uniqueId val="{00000003-E438-3A4A-B7AC-F44060F7AE42}"/>
            </c:ext>
          </c:extLst>
        </c:ser>
        <c:dLbls>
          <c:showLegendKey val="0"/>
          <c:showVal val="0"/>
          <c:showCatName val="0"/>
          <c:showSerName val="0"/>
          <c:showPercent val="0"/>
          <c:showBubbleSize val="0"/>
        </c:dLbls>
        <c:gapWidth val="33"/>
        <c:overlap val="100"/>
        <c:axId val="944743648"/>
        <c:axId val="981209920"/>
      </c:barChart>
      <c:catAx>
        <c:axId val="944743648"/>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981209920"/>
        <c:crosses val="autoZero"/>
        <c:auto val="1"/>
        <c:lblAlgn val="ctr"/>
        <c:lblOffset val="100"/>
        <c:noMultiLvlLbl val="0"/>
      </c:catAx>
      <c:valAx>
        <c:axId val="981209920"/>
        <c:scaling>
          <c:orientation val="minMax"/>
          <c:max val="12000"/>
        </c:scaling>
        <c:delete val="0"/>
        <c:axPos val="l"/>
        <c:numFmt formatCode="&quot;$&quot;#,##0" sourceLinked="0"/>
        <c:majorTickMark val="none"/>
        <c:minorTickMark val="none"/>
        <c:tickLblPos val="nextTo"/>
        <c:spPr>
          <a:noFill/>
          <a:ln>
            <a:solidFill>
              <a:schemeClr val="bg1"/>
            </a:solid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94474364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63500" cap="rnd">
              <a:solidFill>
                <a:schemeClr val="accent2"/>
              </a:solidFill>
              <a:round/>
            </a:ln>
            <a:effectLst/>
          </c:spPr>
          <c:marker>
            <c:symbol val="circle"/>
            <c:size val="20"/>
            <c:spPr>
              <a:solidFill>
                <a:schemeClr val="accent2"/>
              </a:solidFill>
              <a:ln w="25400">
                <a:noFill/>
              </a:ln>
              <a:effectLst/>
            </c:spPr>
          </c:marker>
          <c:cat>
            <c:strRef>
              <c:f>Sheet1!$A$2:$A$9</c:f>
              <c:strCache>
                <c:ptCount val="8"/>
                <c:pt idx="0">
                  <c:v>Procurement</c:v>
                </c:pt>
                <c:pt idx="1">
                  <c:v>Services</c:v>
                </c:pt>
                <c:pt idx="2">
                  <c:v>Operations</c:v>
                </c:pt>
                <c:pt idx="3">
                  <c:v>Inbound</c:v>
                </c:pt>
                <c:pt idx="4">
                  <c:v>Outbound</c:v>
                </c:pt>
                <c:pt idx="5">
                  <c:v>Marketing</c:v>
                </c:pt>
                <c:pt idx="6">
                  <c:v>Sales </c:v>
                </c:pt>
                <c:pt idx="7">
                  <c:v>Procurement</c:v>
                </c:pt>
              </c:strCache>
            </c:strRef>
          </c:cat>
          <c:val>
            <c:numRef>
              <c:f>Sheet1!$B$2:$B$9</c:f>
              <c:numCache>
                <c:formatCode>General</c:formatCode>
                <c:ptCount val="8"/>
                <c:pt idx="0">
                  <c:v>4.3</c:v>
                </c:pt>
                <c:pt idx="1">
                  <c:v>5.4</c:v>
                </c:pt>
                <c:pt idx="2">
                  <c:v>3.9</c:v>
                </c:pt>
                <c:pt idx="3">
                  <c:v>4.5</c:v>
                </c:pt>
                <c:pt idx="4">
                  <c:v>6.3</c:v>
                </c:pt>
                <c:pt idx="5">
                  <c:v>4.7</c:v>
                </c:pt>
                <c:pt idx="6">
                  <c:v>5.3</c:v>
                </c:pt>
                <c:pt idx="7">
                  <c:v>3.8</c:v>
                </c:pt>
              </c:numCache>
            </c:numRef>
          </c:val>
          <c:smooth val="0"/>
          <c:extLst>
            <c:ext xmlns:c16="http://schemas.microsoft.com/office/drawing/2014/chart" uri="{C3380CC4-5D6E-409C-BE32-E72D297353CC}">
              <c16:uniqueId val="{00000000-7E34-B848-B9E2-95E5DA13AD09}"/>
            </c:ext>
          </c:extLst>
        </c:ser>
        <c:dLbls>
          <c:showLegendKey val="0"/>
          <c:showVal val="0"/>
          <c:showCatName val="0"/>
          <c:showSerName val="0"/>
          <c:showPercent val="0"/>
          <c:showBubbleSize val="0"/>
        </c:dLbls>
        <c:marker val="1"/>
        <c:smooth val="0"/>
        <c:axId val="1420097056"/>
        <c:axId val="1420487072"/>
      </c:lineChart>
      <c:catAx>
        <c:axId val="1420097056"/>
        <c:scaling>
          <c:orientation val="minMax"/>
        </c:scaling>
        <c:delete val="1"/>
        <c:axPos val="b"/>
        <c:numFmt formatCode="General" sourceLinked="1"/>
        <c:majorTickMark val="none"/>
        <c:minorTickMark val="none"/>
        <c:tickLblPos val="nextTo"/>
        <c:crossAx val="1420487072"/>
        <c:crosses val="autoZero"/>
        <c:auto val="1"/>
        <c:lblAlgn val="ctr"/>
        <c:lblOffset val="100"/>
        <c:noMultiLvlLbl val="0"/>
      </c:catAx>
      <c:valAx>
        <c:axId val="1420487072"/>
        <c:scaling>
          <c:orientation val="minMax"/>
        </c:scaling>
        <c:delete val="1"/>
        <c:axPos val="l"/>
        <c:numFmt formatCode="General" sourceLinked="1"/>
        <c:majorTickMark val="none"/>
        <c:minorTickMark val="none"/>
        <c:tickLblPos val="nextTo"/>
        <c:crossAx val="14200970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latin typeface="Century Gothic" panose="020B0502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2-F00C-FA4A-A58D-688C9529B725}"/>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7.2</c:v>
                </c:pt>
                <c:pt idx="1">
                  <c:v>6</c:v>
                </c:pt>
                <c:pt idx="2">
                  <c:v>5</c:v>
                </c:pt>
                <c:pt idx="3">
                  <c:v>4</c:v>
                </c:pt>
                <c:pt idx="4">
                  <c:v>3</c:v>
                </c:pt>
                <c:pt idx="5">
                  <c:v>2</c:v>
                </c:pt>
                <c:pt idx="6">
                  <c:v>1</c:v>
                </c:pt>
                <c:pt idx="7">
                  <c:v>0.5</c:v>
                </c:pt>
                <c:pt idx="8">
                  <c:v>0.3</c:v>
                </c:pt>
                <c:pt idx="9">
                  <c:v>0.1</c:v>
                </c:pt>
                <c:pt idx="10">
                  <c:v>0.1</c:v>
                </c:pt>
                <c:pt idx="11">
                  <c:v>0.1</c:v>
                </c:pt>
              </c:numCache>
            </c:numRef>
          </c:val>
          <c:extLst>
            <c:ext xmlns:c16="http://schemas.microsoft.com/office/drawing/2014/chart" uri="{C3380CC4-5D6E-409C-BE32-E72D297353CC}">
              <c16:uniqueId val="{00000000-F00C-FA4A-A58D-688C9529B725}"/>
            </c:ext>
          </c:extLst>
        </c:ser>
        <c:dLbls>
          <c:showLegendKey val="0"/>
          <c:showVal val="0"/>
          <c:showCatName val="0"/>
          <c:showSerName val="0"/>
          <c:showPercent val="0"/>
          <c:showBubbleSize val="0"/>
        </c:dLbls>
        <c:gapWidth val="150"/>
        <c:overlap val="100"/>
        <c:axId val="1494714192"/>
        <c:axId val="1375119840"/>
      </c:barChart>
      <c:catAx>
        <c:axId val="149471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375119840"/>
        <c:crosses val="autoZero"/>
        <c:auto val="1"/>
        <c:lblAlgn val="ctr"/>
        <c:lblOffset val="100"/>
        <c:noMultiLvlLbl val="0"/>
      </c:catAx>
      <c:valAx>
        <c:axId val="137511984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947141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b="0" i="0">
          <a:solidFill>
            <a:schemeClr val="tx1"/>
          </a:solidFill>
          <a:latin typeface="Century Gothic" panose="020B0502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2"/>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2-F00C-FA4A-A58D-688C9529B725}"/>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3DE3-0148-A91B-9C3F248CB02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0-3DE3-0148-A91B-9C3F248CB022}"/>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3DE3-0148-A91B-9C3F248CB022}"/>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2-3DE3-0148-A91B-9C3F248CB022}"/>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4-3DE3-0148-A91B-9C3F248CB022}"/>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7.2</c:v>
                </c:pt>
                <c:pt idx="1">
                  <c:v>6</c:v>
                </c:pt>
                <c:pt idx="2">
                  <c:v>5</c:v>
                </c:pt>
                <c:pt idx="3">
                  <c:v>4</c:v>
                </c:pt>
                <c:pt idx="4">
                  <c:v>3</c:v>
                </c:pt>
                <c:pt idx="5">
                  <c:v>2</c:v>
                </c:pt>
                <c:pt idx="6">
                  <c:v>1</c:v>
                </c:pt>
                <c:pt idx="7">
                  <c:v>0.5</c:v>
                </c:pt>
                <c:pt idx="8">
                  <c:v>0.3</c:v>
                </c:pt>
                <c:pt idx="9">
                  <c:v>0.1</c:v>
                </c:pt>
                <c:pt idx="10">
                  <c:v>0.1</c:v>
                </c:pt>
                <c:pt idx="11">
                  <c:v>0.1</c:v>
                </c:pt>
              </c:numCache>
            </c:numRef>
          </c:val>
          <c:extLst>
            <c:ext xmlns:c16="http://schemas.microsoft.com/office/drawing/2014/chart" uri="{C3380CC4-5D6E-409C-BE32-E72D297353CC}">
              <c16:uniqueId val="{00000000-F00C-FA4A-A58D-688C9529B725}"/>
            </c:ext>
          </c:extLst>
        </c:ser>
        <c:dLbls>
          <c:showLegendKey val="0"/>
          <c:showVal val="0"/>
          <c:showCatName val="0"/>
          <c:showSerName val="0"/>
          <c:showPercent val="0"/>
          <c:showBubbleSize val="0"/>
        </c:dLbls>
        <c:gapWidth val="150"/>
        <c:overlap val="100"/>
        <c:axId val="1494714192"/>
        <c:axId val="1375119840"/>
      </c:barChart>
      <c:catAx>
        <c:axId val="149471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375119840"/>
        <c:crosses val="autoZero"/>
        <c:auto val="1"/>
        <c:lblAlgn val="ctr"/>
        <c:lblOffset val="100"/>
        <c:noMultiLvlLbl val="0"/>
      </c:catAx>
      <c:valAx>
        <c:axId val="137511984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947141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b="0" i="0">
          <a:solidFill>
            <a:schemeClr val="tx1"/>
          </a:solidFill>
          <a:latin typeface="Century Gothic" panose="020B0502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5839026282174823E-2"/>
          <c:y val="3.5597805928366338E-2"/>
          <c:w val="0.95416097371782516"/>
          <c:h val="0.90208934553303188"/>
        </c:manualLayout>
      </c:layout>
      <c:lineChart>
        <c:grouping val="standard"/>
        <c:varyColors val="0"/>
        <c:ser>
          <c:idx val="0"/>
          <c:order val="0"/>
          <c:tx>
            <c:strRef>
              <c:f>Sheet1!$B$1</c:f>
              <c:strCache>
                <c:ptCount val="1"/>
                <c:pt idx="0">
                  <c:v>Series 1</c:v>
                </c:pt>
              </c:strCache>
            </c:strRef>
          </c:tx>
          <c:spPr>
            <a:ln w="63500" cap="rnd" cmpd="sng" algn="ctr">
              <a:solidFill>
                <a:schemeClr val="accent1"/>
              </a:solidFill>
              <a:round/>
            </a:ln>
            <a:effectLst/>
          </c:spPr>
          <c:marker>
            <c:symbol val="circle"/>
            <c:size val="20"/>
            <c:spPr>
              <a:solidFill>
                <a:schemeClr val="accent1"/>
              </a:solidFill>
              <a:ln w="9525" cap="flat" cmpd="sng" algn="ctr">
                <a:solidFill>
                  <a:schemeClr val="accent1">
                    <a:shade val="76000"/>
                  </a:schemeClr>
                </a:solidFill>
                <a:round/>
              </a:ln>
              <a:effectLst/>
            </c:spPr>
          </c:marker>
          <c:dLbls>
            <c:delete val="1"/>
          </c:dLbls>
          <c:cat>
            <c:strRef>
              <c:f>Sheet1!$A$2:$A$13</c:f>
              <c:strCache>
                <c:ptCount val="12"/>
                <c:pt idx="0">
                  <c:v>Jan</c:v>
                </c:pt>
                <c:pt idx="1">
                  <c:v>Feb</c:v>
                </c:pt>
                <c:pt idx="2">
                  <c:v>March</c:v>
                </c:pt>
                <c:pt idx="3">
                  <c:v>April</c:v>
                </c:pt>
                <c:pt idx="4">
                  <c:v>May</c:v>
                </c:pt>
                <c:pt idx="5">
                  <c:v>June</c:v>
                </c:pt>
                <c:pt idx="6">
                  <c:v>July</c:v>
                </c:pt>
                <c:pt idx="7">
                  <c:v>Aug</c:v>
                </c:pt>
                <c:pt idx="8">
                  <c:v>Sept</c:v>
                </c:pt>
                <c:pt idx="9">
                  <c:v>Oct</c:v>
                </c:pt>
                <c:pt idx="10">
                  <c:v>Nov</c:v>
                </c:pt>
                <c:pt idx="11">
                  <c:v>Dec</c:v>
                </c:pt>
              </c:strCache>
            </c:strRef>
          </c:cat>
          <c:val>
            <c:numRef>
              <c:f>Sheet1!$B$2:$B$13</c:f>
              <c:numCache>
                <c:formatCode>General</c:formatCode>
                <c:ptCount val="12"/>
                <c:pt idx="0">
                  <c:v>1.4</c:v>
                </c:pt>
                <c:pt idx="1">
                  <c:v>2</c:v>
                </c:pt>
                <c:pt idx="2">
                  <c:v>3.2</c:v>
                </c:pt>
                <c:pt idx="3">
                  <c:v>4</c:v>
                </c:pt>
                <c:pt idx="4">
                  <c:v>3.8</c:v>
                </c:pt>
                <c:pt idx="5">
                  <c:v>5</c:v>
                </c:pt>
                <c:pt idx="6">
                  <c:v>6</c:v>
                </c:pt>
                <c:pt idx="7">
                  <c:v>5.4</c:v>
                </c:pt>
                <c:pt idx="8">
                  <c:v>7</c:v>
                </c:pt>
                <c:pt idx="9">
                  <c:v>7.8</c:v>
                </c:pt>
                <c:pt idx="10">
                  <c:v>9</c:v>
                </c:pt>
                <c:pt idx="11">
                  <c:v>12.5</c:v>
                </c:pt>
              </c:numCache>
            </c:numRef>
          </c:val>
          <c:smooth val="0"/>
          <c:extLst>
            <c:ext xmlns:c16="http://schemas.microsoft.com/office/drawing/2014/chart" uri="{C3380CC4-5D6E-409C-BE32-E72D297353CC}">
              <c16:uniqueId val="{00000000-A6C0-AF42-B0A8-4C648F7D0FD1}"/>
            </c:ext>
          </c:extLst>
        </c:ser>
        <c:dLbls>
          <c:dLblPos val="ctr"/>
          <c:showLegendKey val="0"/>
          <c:showVal val="1"/>
          <c:showCatName val="0"/>
          <c:showSerName val="0"/>
          <c:showPercent val="0"/>
          <c:showBubbleSize val="0"/>
        </c:dLbls>
        <c:dropLines>
          <c:spPr>
            <a:ln w="25400" cap="flat" cmpd="sng" algn="ctr">
              <a:solidFill>
                <a:schemeClr val="tx1">
                  <a:alpha val="33000"/>
                </a:schemeClr>
              </a:solidFill>
              <a:prstDash val="lgDash"/>
              <a:round/>
            </a:ln>
            <a:effectLst/>
          </c:spPr>
        </c:dropLines>
        <c:marker val="1"/>
        <c:smooth val="0"/>
        <c:axId val="336702528"/>
        <c:axId val="336703312"/>
      </c:lineChart>
      <c:catAx>
        <c:axId val="3367025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400" b="0" i="0" u="none" strike="noStrike" kern="1200" spc="20" baseline="0">
                <a:solidFill>
                  <a:schemeClr val="tx1"/>
                </a:solidFill>
                <a:latin typeface="Calibri" panose="020F0502020204030204" pitchFamily="34" charset="0"/>
                <a:ea typeface="Lato Light" panose="020F0502020204030203" pitchFamily="34" charset="0"/>
                <a:cs typeface="Calibri" panose="020F0502020204030204" pitchFamily="34" charset="0"/>
              </a:defRPr>
            </a:pPr>
            <a:endParaRPr lang="en-US"/>
          </a:p>
        </c:txPr>
        <c:crossAx val="336703312"/>
        <c:crosses val="autoZero"/>
        <c:auto val="1"/>
        <c:lblAlgn val="ctr"/>
        <c:lblOffset val="100"/>
        <c:noMultiLvlLbl val="0"/>
      </c:catAx>
      <c:valAx>
        <c:axId val="336703312"/>
        <c:scaling>
          <c:orientation val="minMax"/>
        </c:scaling>
        <c:delete val="0"/>
        <c:axPos val="l"/>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spc="20" baseline="0">
                <a:solidFill>
                  <a:schemeClr val="tx1"/>
                </a:solidFill>
                <a:latin typeface="Calibri" panose="020F0502020204030204" pitchFamily="34" charset="0"/>
                <a:ea typeface="Lato Light" panose="020F0502020204030203" pitchFamily="34" charset="0"/>
                <a:cs typeface="Calibri" panose="020F0502020204030204" pitchFamily="34" charset="0"/>
              </a:defRPr>
            </a:pPr>
            <a:endParaRPr lang="en-US"/>
          </a:p>
        </c:txPr>
        <c:crossAx val="336702528"/>
        <c:crosses val="autoZero"/>
        <c:crossBetween val="between"/>
      </c:valAx>
      <c:spPr>
        <a:noFill/>
        <a:ln>
          <a:noFill/>
        </a:ln>
        <a:effectLst/>
      </c:spPr>
    </c:plotArea>
    <c:plotVisOnly val="1"/>
    <c:dispBlanksAs val="gap"/>
    <c:showDLblsOverMax val="0"/>
  </c:chart>
  <c:spPr>
    <a:noFill/>
    <a:ln>
      <a:noFill/>
    </a:ln>
    <a:effectLst/>
  </c:spPr>
  <c:txPr>
    <a:bodyPr/>
    <a:lstStyle/>
    <a:p>
      <a:pPr>
        <a:defRPr sz="2000" b="0" i="0">
          <a:solidFill>
            <a:schemeClr val="tx1"/>
          </a:solidFill>
          <a:latin typeface="Century Gothic" panose="020B0502020202020204" pitchFamily="34" charset="0"/>
          <a:ea typeface="Lato Light" panose="020F0502020204030203" pitchFamily="34" charset="0"/>
          <a:cs typeface="Lato Light" panose="020F0502020204030203"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842046420375152E-3"/>
          <c:y val="8.7725471601745972E-2"/>
          <c:w val="0.99744375939316809"/>
          <c:h val="0.73572366658436517"/>
        </c:manualLayout>
      </c:layout>
      <c:barChart>
        <c:barDir val="col"/>
        <c:grouping val="clustered"/>
        <c:varyColors val="0"/>
        <c:ser>
          <c:idx val="0"/>
          <c:order val="0"/>
          <c:tx>
            <c:strRef>
              <c:f>Sheet1!$B$1</c:f>
              <c:strCache>
                <c:ptCount val="1"/>
                <c:pt idx="0">
                  <c:v>NASDAQ</c:v>
                </c:pt>
              </c:strCache>
            </c:strRef>
          </c:tx>
          <c:spPr>
            <a:solidFill>
              <a:schemeClr val="tx2"/>
            </a:solidFill>
            <a:ln>
              <a:noFill/>
            </a:ln>
            <a:effectLst/>
          </c:spPr>
          <c:invertIfNegative val="0"/>
          <c:cat>
            <c:strRef>
              <c:f>Sheet1!$A$2:$A$7</c:f>
              <c:strCache>
                <c:ptCount val="6"/>
                <c:pt idx="0">
                  <c:v>January</c:v>
                </c:pt>
                <c:pt idx="1">
                  <c:v>February</c:v>
                </c:pt>
                <c:pt idx="2">
                  <c:v>March </c:v>
                </c:pt>
                <c:pt idx="3">
                  <c:v>April</c:v>
                </c:pt>
                <c:pt idx="4">
                  <c:v>May</c:v>
                </c:pt>
                <c:pt idx="5">
                  <c:v>June</c:v>
                </c:pt>
              </c:strCache>
            </c:strRef>
          </c:cat>
          <c:val>
            <c:numRef>
              <c:f>Sheet1!$B$2:$B$7</c:f>
              <c:numCache>
                <c:formatCode>General</c:formatCode>
                <c:ptCount val="6"/>
                <c:pt idx="0">
                  <c:v>4.3</c:v>
                </c:pt>
                <c:pt idx="1">
                  <c:v>2.5</c:v>
                </c:pt>
                <c:pt idx="2">
                  <c:v>3.5</c:v>
                </c:pt>
                <c:pt idx="3">
                  <c:v>4.5</c:v>
                </c:pt>
                <c:pt idx="4">
                  <c:v>4.3</c:v>
                </c:pt>
                <c:pt idx="5">
                  <c:v>4.4000000000000004</c:v>
                </c:pt>
              </c:numCache>
            </c:numRef>
          </c:val>
          <c:extLst>
            <c:ext xmlns:c16="http://schemas.microsoft.com/office/drawing/2014/chart" uri="{C3380CC4-5D6E-409C-BE32-E72D297353CC}">
              <c16:uniqueId val="{00000000-0F2E-4345-A0BA-7640945CEE7C}"/>
            </c:ext>
          </c:extLst>
        </c:ser>
        <c:ser>
          <c:idx val="1"/>
          <c:order val="1"/>
          <c:tx>
            <c:strRef>
              <c:f>Sheet1!$C$1</c:f>
              <c:strCache>
                <c:ptCount val="1"/>
                <c:pt idx="0">
                  <c:v>NYSE</c:v>
                </c:pt>
              </c:strCache>
            </c:strRef>
          </c:tx>
          <c:spPr>
            <a:solidFill>
              <a:schemeClr val="accent2"/>
            </a:solidFill>
            <a:ln>
              <a:noFill/>
            </a:ln>
            <a:effectLst/>
          </c:spPr>
          <c:invertIfNegative val="0"/>
          <c:cat>
            <c:strRef>
              <c:f>Sheet1!$A$2:$A$7</c:f>
              <c:strCache>
                <c:ptCount val="6"/>
                <c:pt idx="0">
                  <c:v>January</c:v>
                </c:pt>
                <c:pt idx="1">
                  <c:v>February</c:v>
                </c:pt>
                <c:pt idx="2">
                  <c:v>March </c:v>
                </c:pt>
                <c:pt idx="3">
                  <c:v>April</c:v>
                </c:pt>
                <c:pt idx="4">
                  <c:v>May</c:v>
                </c:pt>
                <c:pt idx="5">
                  <c:v>June</c:v>
                </c:pt>
              </c:strCache>
            </c:strRef>
          </c:cat>
          <c:val>
            <c:numRef>
              <c:f>Sheet1!$C$2:$C$7</c:f>
              <c:numCache>
                <c:formatCode>General</c:formatCode>
                <c:ptCount val="6"/>
                <c:pt idx="0">
                  <c:v>4.4000000000000004</c:v>
                </c:pt>
                <c:pt idx="1">
                  <c:v>4.4000000000000004</c:v>
                </c:pt>
                <c:pt idx="2">
                  <c:v>1.8</c:v>
                </c:pt>
                <c:pt idx="3">
                  <c:v>4.3</c:v>
                </c:pt>
                <c:pt idx="4">
                  <c:v>2.5</c:v>
                </c:pt>
                <c:pt idx="5">
                  <c:v>4.4000000000000004</c:v>
                </c:pt>
              </c:numCache>
            </c:numRef>
          </c:val>
          <c:extLst>
            <c:ext xmlns:c16="http://schemas.microsoft.com/office/drawing/2014/chart" uri="{C3380CC4-5D6E-409C-BE32-E72D297353CC}">
              <c16:uniqueId val="{00000001-0F2E-4345-A0BA-7640945CEE7C}"/>
            </c:ext>
          </c:extLst>
        </c:ser>
        <c:ser>
          <c:idx val="2"/>
          <c:order val="2"/>
          <c:tx>
            <c:strRef>
              <c:f>Sheet1!$D$1</c:f>
              <c:strCache>
                <c:ptCount val="1"/>
                <c:pt idx="0">
                  <c:v>DOWN JONES</c:v>
                </c:pt>
              </c:strCache>
            </c:strRef>
          </c:tx>
          <c:spPr>
            <a:solidFill>
              <a:schemeClr val="accent1"/>
            </a:solidFill>
            <a:ln>
              <a:noFill/>
            </a:ln>
            <a:effectLst/>
          </c:spPr>
          <c:invertIfNegative val="0"/>
          <c:cat>
            <c:strRef>
              <c:f>Sheet1!$A$2:$A$7</c:f>
              <c:strCache>
                <c:ptCount val="6"/>
                <c:pt idx="0">
                  <c:v>January</c:v>
                </c:pt>
                <c:pt idx="1">
                  <c:v>February</c:v>
                </c:pt>
                <c:pt idx="2">
                  <c:v>March </c:v>
                </c:pt>
                <c:pt idx="3">
                  <c:v>April</c:v>
                </c:pt>
                <c:pt idx="4">
                  <c:v>May</c:v>
                </c:pt>
                <c:pt idx="5">
                  <c:v>June</c:v>
                </c:pt>
              </c:strCache>
            </c:strRef>
          </c:cat>
          <c:val>
            <c:numRef>
              <c:f>Sheet1!$D$2:$D$7</c:f>
              <c:numCache>
                <c:formatCode>General</c:formatCode>
                <c:ptCount val="6"/>
                <c:pt idx="0">
                  <c:v>5</c:v>
                </c:pt>
                <c:pt idx="1">
                  <c:v>2</c:v>
                </c:pt>
                <c:pt idx="2">
                  <c:v>2</c:v>
                </c:pt>
                <c:pt idx="3">
                  <c:v>3</c:v>
                </c:pt>
                <c:pt idx="4">
                  <c:v>5</c:v>
                </c:pt>
                <c:pt idx="5">
                  <c:v>2</c:v>
                </c:pt>
              </c:numCache>
            </c:numRef>
          </c:val>
          <c:extLst>
            <c:ext xmlns:c16="http://schemas.microsoft.com/office/drawing/2014/chart" uri="{C3380CC4-5D6E-409C-BE32-E72D297353CC}">
              <c16:uniqueId val="{00000002-0F2E-4345-A0BA-7640945CEE7C}"/>
            </c:ext>
          </c:extLst>
        </c:ser>
        <c:dLbls>
          <c:showLegendKey val="0"/>
          <c:showVal val="0"/>
          <c:showCatName val="0"/>
          <c:showSerName val="0"/>
          <c:showPercent val="0"/>
          <c:showBubbleSize val="0"/>
        </c:dLbls>
        <c:gapWidth val="500"/>
        <c:overlap val="-15"/>
        <c:axId val="2129750800"/>
        <c:axId val="2129754496"/>
      </c:barChart>
      <c:catAx>
        <c:axId val="212975080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Lato Light" panose="020F0502020204030203" pitchFamily="34" charset="0"/>
                <a:cs typeface="Calibri" panose="020F0502020204030204" pitchFamily="34" charset="0"/>
              </a:defRPr>
            </a:pPr>
            <a:endParaRPr lang="en-US"/>
          </a:p>
        </c:txPr>
        <c:crossAx val="2129754496"/>
        <c:crosses val="autoZero"/>
        <c:auto val="1"/>
        <c:lblAlgn val="ctr"/>
        <c:lblOffset val="100"/>
        <c:noMultiLvlLbl val="0"/>
      </c:catAx>
      <c:valAx>
        <c:axId val="2129754496"/>
        <c:scaling>
          <c:orientation val="minMax"/>
        </c:scaling>
        <c:delete val="1"/>
        <c:axPos val="l"/>
        <c:numFmt formatCode="General" sourceLinked="1"/>
        <c:majorTickMark val="none"/>
        <c:minorTickMark val="none"/>
        <c:tickLblPos val="nextTo"/>
        <c:crossAx val="2129750800"/>
        <c:crosses val="autoZero"/>
        <c:crossBetween val="between"/>
      </c:valAx>
      <c:spPr>
        <a:noFill/>
        <a:ln w="25400">
          <a:noFill/>
        </a:ln>
        <a:effectLst/>
      </c:spPr>
    </c:plotArea>
    <c:plotVisOnly val="1"/>
    <c:dispBlanksAs val="gap"/>
    <c:showDLblsOverMax val="0"/>
  </c:chart>
  <c:spPr>
    <a:noFill/>
    <a:ln>
      <a:noFill/>
    </a:ln>
    <a:effectLst/>
  </c:spPr>
  <c:txPr>
    <a:bodyPr/>
    <a:lstStyle/>
    <a:p>
      <a:pPr>
        <a:defRPr sz="1800" b="0" i="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93122536976748"/>
          <c:y val="4.0687398342444704E-2"/>
          <c:w val="0.75140711978779517"/>
          <c:h val="0.81244627654588086"/>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20-5D4D-A3B7-8EE211558C4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20-5D4D-A3B7-8EE211558C4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20-5D4D-A3B7-8EE211558C4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815-8A4D-8972-975C5A0EF09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815-8A4D-8972-975C5A0EF092}"/>
              </c:ext>
            </c:extLst>
          </c:dPt>
          <c:cat>
            <c:strRef>
              <c:f>Sheet1!$A$2:$A$6</c:f>
              <c:strCache>
                <c:ptCount val="5"/>
                <c:pt idx="0">
                  <c:v>Math</c:v>
                </c:pt>
                <c:pt idx="1">
                  <c:v>Science</c:v>
                </c:pt>
                <c:pt idx="2">
                  <c:v>Grammar</c:v>
                </c:pt>
                <c:pt idx="3">
                  <c:v>History</c:v>
                </c:pt>
                <c:pt idx="4">
                  <c:v>Philosophy</c:v>
                </c:pt>
              </c:strCache>
            </c:strRef>
          </c:cat>
          <c:val>
            <c:numRef>
              <c:f>Sheet1!$B$2:$B$6</c:f>
              <c:numCache>
                <c:formatCode>General</c:formatCode>
                <c:ptCount val="5"/>
                <c:pt idx="0">
                  <c:v>8.1999999999999993</c:v>
                </c:pt>
                <c:pt idx="1">
                  <c:v>3.2</c:v>
                </c:pt>
                <c:pt idx="2">
                  <c:v>1.4</c:v>
                </c:pt>
                <c:pt idx="3">
                  <c:v>4.5999999999999996</c:v>
                </c:pt>
                <c:pt idx="4">
                  <c:v>2.7</c:v>
                </c:pt>
              </c:numCache>
            </c:numRef>
          </c:val>
          <c:extLst>
            <c:ext xmlns:c16="http://schemas.microsoft.com/office/drawing/2014/chart" uri="{C3380CC4-5D6E-409C-BE32-E72D297353CC}">
              <c16:uniqueId val="{00000006-C820-5D4D-A3B7-8EE211558C4A}"/>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93122536976748"/>
          <c:y val="4.0687398342444704E-2"/>
          <c:w val="0.75140711978779517"/>
          <c:h val="0.81244627654588086"/>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20-5D4D-A3B7-8EE211558C4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20-5D4D-A3B7-8EE211558C4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20-5D4D-A3B7-8EE211558C4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543-4046-96E6-CEA1B004566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543-4046-96E6-CEA1B0045667}"/>
              </c:ext>
            </c:extLst>
          </c:dPt>
          <c:cat>
            <c:strRef>
              <c:f>Sheet1!$A$2:$A$6</c:f>
              <c:strCache>
                <c:ptCount val="5"/>
                <c:pt idx="0">
                  <c:v>Math</c:v>
                </c:pt>
                <c:pt idx="1">
                  <c:v>Science</c:v>
                </c:pt>
                <c:pt idx="2">
                  <c:v>Grammar</c:v>
                </c:pt>
                <c:pt idx="3">
                  <c:v>History</c:v>
                </c:pt>
                <c:pt idx="4">
                  <c:v>Philosophy</c:v>
                </c:pt>
              </c:strCache>
            </c:strRef>
          </c:cat>
          <c:val>
            <c:numRef>
              <c:f>Sheet1!$B$2:$B$6</c:f>
              <c:numCache>
                <c:formatCode>General</c:formatCode>
                <c:ptCount val="5"/>
                <c:pt idx="0">
                  <c:v>8.1999999999999993</c:v>
                </c:pt>
                <c:pt idx="1">
                  <c:v>3.2</c:v>
                </c:pt>
                <c:pt idx="2">
                  <c:v>1.4</c:v>
                </c:pt>
                <c:pt idx="3">
                  <c:v>4.5999999999999996</c:v>
                </c:pt>
                <c:pt idx="4">
                  <c:v>2.7</c:v>
                </c:pt>
              </c:numCache>
            </c:numRef>
          </c:val>
          <c:extLst>
            <c:ext xmlns:c16="http://schemas.microsoft.com/office/drawing/2014/chart" uri="{C3380CC4-5D6E-409C-BE32-E72D297353CC}">
              <c16:uniqueId val="{00000006-C820-5D4D-A3B7-8EE211558C4A}"/>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9AB415-5FA9-0443-B42E-49BC5EB26D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913E61-31A2-D857-207B-35DDEBFDEF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7D12EF-5D1B-BD43-B9FB-F19CADEB55EF}" type="datetimeFigureOut">
              <a:rPr lang="en-US" smtClean="0"/>
              <a:t>7/22/2026</a:t>
            </a:fld>
            <a:endParaRPr lang="en-US"/>
          </a:p>
        </p:txBody>
      </p:sp>
      <p:sp>
        <p:nvSpPr>
          <p:cNvPr id="4" name="Footer Placeholder 3">
            <a:extLst>
              <a:ext uri="{FF2B5EF4-FFF2-40B4-BE49-F238E27FC236}">
                <a16:creationId xmlns:a16="http://schemas.microsoft.com/office/drawing/2014/main" id="{D6D9F85E-0561-C068-D04C-13EA21AB71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4FFEF6-98CA-7C21-6C1C-B3ADD7F9A6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E1AE4-9F2C-F245-8AA0-D8CA5D731EC3}" type="slidenum">
              <a:rPr lang="en-US" smtClean="0"/>
              <a:t>‹#›</a:t>
            </a:fld>
            <a:endParaRPr lang="en-US"/>
          </a:p>
        </p:txBody>
      </p:sp>
    </p:spTree>
    <p:extLst>
      <p:ext uri="{BB962C8B-B14F-4D97-AF65-F5344CB8AC3E}">
        <p14:creationId xmlns:p14="http://schemas.microsoft.com/office/powerpoint/2010/main" val="4005652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76543-5EF1-DA4A-8415-0A3EFD492F07}"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A62D3-769D-F349-A3F8-B6F214D63D0D}" type="slidenum">
              <a:rPr lang="en-US" smtClean="0"/>
              <a:t>‹#›</a:t>
            </a:fld>
            <a:endParaRPr lang="en-US"/>
          </a:p>
        </p:txBody>
      </p:sp>
    </p:spTree>
    <p:extLst>
      <p:ext uri="{BB962C8B-B14F-4D97-AF65-F5344CB8AC3E}">
        <p14:creationId xmlns:p14="http://schemas.microsoft.com/office/powerpoint/2010/main" val="404855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18</a:t>
            </a:fld>
            <a:endParaRPr lang="en-US"/>
          </a:p>
        </p:txBody>
      </p:sp>
    </p:spTree>
    <p:extLst>
      <p:ext uri="{BB962C8B-B14F-4D97-AF65-F5344CB8AC3E}">
        <p14:creationId xmlns:p14="http://schemas.microsoft.com/office/powerpoint/2010/main" val="3395566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34</a:t>
            </a:fld>
            <a:endParaRPr lang="en-US"/>
          </a:p>
        </p:txBody>
      </p:sp>
    </p:spTree>
    <p:extLst>
      <p:ext uri="{BB962C8B-B14F-4D97-AF65-F5344CB8AC3E}">
        <p14:creationId xmlns:p14="http://schemas.microsoft.com/office/powerpoint/2010/main" val="600793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35</a:t>
            </a:fld>
            <a:endParaRPr lang="en-US"/>
          </a:p>
        </p:txBody>
      </p:sp>
    </p:spTree>
    <p:extLst>
      <p:ext uri="{BB962C8B-B14F-4D97-AF65-F5344CB8AC3E}">
        <p14:creationId xmlns:p14="http://schemas.microsoft.com/office/powerpoint/2010/main" val="3151481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36</a:t>
            </a:fld>
            <a:endParaRPr lang="en-US"/>
          </a:p>
        </p:txBody>
      </p:sp>
    </p:spTree>
    <p:extLst>
      <p:ext uri="{BB962C8B-B14F-4D97-AF65-F5344CB8AC3E}">
        <p14:creationId xmlns:p14="http://schemas.microsoft.com/office/powerpoint/2010/main" val="1017638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37</a:t>
            </a:fld>
            <a:endParaRPr lang="en-US"/>
          </a:p>
        </p:txBody>
      </p:sp>
    </p:spTree>
    <p:extLst>
      <p:ext uri="{BB962C8B-B14F-4D97-AF65-F5344CB8AC3E}">
        <p14:creationId xmlns:p14="http://schemas.microsoft.com/office/powerpoint/2010/main" val="1332987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38</a:t>
            </a:fld>
            <a:endParaRPr lang="en-US"/>
          </a:p>
        </p:txBody>
      </p:sp>
    </p:spTree>
    <p:extLst>
      <p:ext uri="{BB962C8B-B14F-4D97-AF65-F5344CB8AC3E}">
        <p14:creationId xmlns:p14="http://schemas.microsoft.com/office/powerpoint/2010/main" val="2934321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40</a:t>
            </a:fld>
            <a:endParaRPr lang="en-US"/>
          </a:p>
        </p:txBody>
      </p:sp>
    </p:spTree>
    <p:extLst>
      <p:ext uri="{BB962C8B-B14F-4D97-AF65-F5344CB8AC3E}">
        <p14:creationId xmlns:p14="http://schemas.microsoft.com/office/powerpoint/2010/main" val="672529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AD5A-F44B-C989-39BD-88FE0B16D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CDD6A4-3D32-F607-BAF9-960241D240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17F9C-9688-753C-AE97-34DE200A08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296C39-15A6-7421-7E9F-10AC68B7A94E}"/>
              </a:ext>
            </a:extLst>
          </p:cNvPr>
          <p:cNvSpPr>
            <a:spLocks noGrp="1"/>
          </p:cNvSpPr>
          <p:nvPr>
            <p:ph type="sldNum" sz="quarter" idx="5"/>
          </p:nvPr>
        </p:nvSpPr>
        <p:spPr/>
        <p:txBody>
          <a:bodyPr/>
          <a:lstStyle/>
          <a:p>
            <a:fld id="{E2D034A7-9452-C54E-A651-2368A596952F}" type="slidenum">
              <a:rPr lang="en-US" smtClean="0"/>
              <a:t>42</a:t>
            </a:fld>
            <a:endParaRPr lang="en-US"/>
          </a:p>
        </p:txBody>
      </p:sp>
    </p:spTree>
    <p:extLst>
      <p:ext uri="{BB962C8B-B14F-4D97-AF65-F5344CB8AC3E}">
        <p14:creationId xmlns:p14="http://schemas.microsoft.com/office/powerpoint/2010/main" val="3303728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43</a:t>
            </a:fld>
            <a:endParaRPr lang="en-US"/>
          </a:p>
        </p:txBody>
      </p:sp>
    </p:spTree>
    <p:extLst>
      <p:ext uri="{BB962C8B-B14F-4D97-AF65-F5344CB8AC3E}">
        <p14:creationId xmlns:p14="http://schemas.microsoft.com/office/powerpoint/2010/main" val="3680399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44</a:t>
            </a:fld>
            <a:endParaRPr lang="en-US"/>
          </a:p>
        </p:txBody>
      </p:sp>
    </p:spTree>
    <p:extLst>
      <p:ext uri="{BB962C8B-B14F-4D97-AF65-F5344CB8AC3E}">
        <p14:creationId xmlns:p14="http://schemas.microsoft.com/office/powerpoint/2010/main" val="83803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D7EA8-BA9D-5A01-EFE4-88123A05F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A0F5A-02F5-90EE-2704-03D83A26A9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53F4F-783F-331C-DECF-EAA0BF776C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8A1046-8869-A7E6-99C6-EF18B28AA0FE}"/>
              </a:ext>
            </a:extLst>
          </p:cNvPr>
          <p:cNvSpPr>
            <a:spLocks noGrp="1"/>
          </p:cNvSpPr>
          <p:nvPr>
            <p:ph type="sldNum" sz="quarter" idx="5"/>
          </p:nvPr>
        </p:nvSpPr>
        <p:spPr/>
        <p:txBody>
          <a:bodyPr/>
          <a:lstStyle/>
          <a:p>
            <a:fld id="{E2D034A7-9452-C54E-A651-2368A596952F}" type="slidenum">
              <a:rPr lang="en-US" smtClean="0"/>
              <a:t>45</a:t>
            </a:fld>
            <a:endParaRPr lang="en-US"/>
          </a:p>
        </p:txBody>
      </p:sp>
    </p:spTree>
    <p:extLst>
      <p:ext uri="{BB962C8B-B14F-4D97-AF65-F5344CB8AC3E}">
        <p14:creationId xmlns:p14="http://schemas.microsoft.com/office/powerpoint/2010/main" val="33942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DE28-167A-6F13-39BC-DB14F5EAB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F0F93-8FB7-9F28-1232-23CA47ED5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18E07-40E6-F0E5-2DC7-8E1B073358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D1D42C-BD54-DA30-6C04-FA9A6D122C5B}"/>
              </a:ext>
            </a:extLst>
          </p:cNvPr>
          <p:cNvSpPr>
            <a:spLocks noGrp="1"/>
          </p:cNvSpPr>
          <p:nvPr>
            <p:ph type="sldNum" sz="quarter" idx="5"/>
          </p:nvPr>
        </p:nvSpPr>
        <p:spPr/>
        <p:txBody>
          <a:bodyPr/>
          <a:lstStyle/>
          <a:p>
            <a:fld id="{E2D034A7-9452-C54E-A651-2368A596952F}" type="slidenum">
              <a:rPr lang="en-US" smtClean="0"/>
              <a:t>19</a:t>
            </a:fld>
            <a:endParaRPr lang="en-US"/>
          </a:p>
        </p:txBody>
      </p:sp>
    </p:spTree>
    <p:extLst>
      <p:ext uri="{BB962C8B-B14F-4D97-AF65-F5344CB8AC3E}">
        <p14:creationId xmlns:p14="http://schemas.microsoft.com/office/powerpoint/2010/main" val="3694866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46</a:t>
            </a:fld>
            <a:endParaRPr lang="en-US"/>
          </a:p>
        </p:txBody>
      </p:sp>
    </p:spTree>
    <p:extLst>
      <p:ext uri="{BB962C8B-B14F-4D97-AF65-F5344CB8AC3E}">
        <p14:creationId xmlns:p14="http://schemas.microsoft.com/office/powerpoint/2010/main" val="651551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A62D3-769D-F349-A3F8-B6F214D63D0D}" type="slidenum">
              <a:rPr lang="en-US" smtClean="0"/>
              <a:t>49</a:t>
            </a:fld>
            <a:endParaRPr lang="en-US"/>
          </a:p>
        </p:txBody>
      </p:sp>
    </p:spTree>
    <p:extLst>
      <p:ext uri="{BB962C8B-B14F-4D97-AF65-F5344CB8AC3E}">
        <p14:creationId xmlns:p14="http://schemas.microsoft.com/office/powerpoint/2010/main" val="1369428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51</a:t>
            </a:fld>
            <a:endParaRPr lang="en-US"/>
          </a:p>
        </p:txBody>
      </p:sp>
    </p:spTree>
    <p:extLst>
      <p:ext uri="{BB962C8B-B14F-4D97-AF65-F5344CB8AC3E}">
        <p14:creationId xmlns:p14="http://schemas.microsoft.com/office/powerpoint/2010/main" val="1023691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F152E-D281-69A6-B33C-7303D03E2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A4204-8C10-75FB-BE14-96C4079BB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4A8A7-BBD1-F3A1-7EFA-93BCDA2BC0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3B5937-52AB-09F5-CF5B-C4035F36E391}"/>
              </a:ext>
            </a:extLst>
          </p:cNvPr>
          <p:cNvSpPr>
            <a:spLocks noGrp="1"/>
          </p:cNvSpPr>
          <p:nvPr>
            <p:ph type="sldNum" sz="quarter" idx="5"/>
          </p:nvPr>
        </p:nvSpPr>
        <p:spPr/>
        <p:txBody>
          <a:bodyPr/>
          <a:lstStyle/>
          <a:p>
            <a:fld id="{E2D034A7-9452-C54E-A651-2368A596952F}" type="slidenum">
              <a:rPr lang="en-US" smtClean="0"/>
              <a:t>52</a:t>
            </a:fld>
            <a:endParaRPr lang="en-US"/>
          </a:p>
        </p:txBody>
      </p:sp>
    </p:spTree>
    <p:extLst>
      <p:ext uri="{BB962C8B-B14F-4D97-AF65-F5344CB8AC3E}">
        <p14:creationId xmlns:p14="http://schemas.microsoft.com/office/powerpoint/2010/main" val="90474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36986016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580DD-5BA7-2EB1-35A4-64A10F816B4E}"/>
            </a:ext>
          </a:extLst>
        </p:cNvPr>
        <p:cNvGrpSpPr/>
        <p:nvPr/>
      </p:nvGrpSpPr>
      <p:grpSpPr>
        <a:xfrm>
          <a:off x="0" y="0"/>
          <a:ext cx="0" cy="0"/>
          <a:chOff x="0" y="0"/>
          <a:chExt cx="0" cy="0"/>
        </a:xfrm>
      </p:grpSpPr>
      <p:sp>
        <p:nvSpPr>
          <p:cNvPr id="96258" name="Rectangle 2">
            <a:extLst>
              <a:ext uri="{FF2B5EF4-FFF2-40B4-BE49-F238E27FC236}">
                <a16:creationId xmlns:a16="http://schemas.microsoft.com/office/drawing/2014/main" id="{DD3613E8-F8A1-2F58-13E9-9A10CABEE573}"/>
              </a:ext>
            </a:extLst>
          </p:cNvPr>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a:extLst>
              <a:ext uri="{FF2B5EF4-FFF2-40B4-BE49-F238E27FC236}">
                <a16:creationId xmlns:a16="http://schemas.microsoft.com/office/drawing/2014/main" id="{16528B0C-B729-9904-08F1-BDBBB51D7F91}"/>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1400765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135376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2287605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3031916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47462-C90B-3EDA-700B-49B53FEE0CE5}"/>
            </a:ext>
          </a:extLst>
        </p:cNvPr>
        <p:cNvGrpSpPr/>
        <p:nvPr/>
      </p:nvGrpSpPr>
      <p:grpSpPr>
        <a:xfrm>
          <a:off x="0" y="0"/>
          <a:ext cx="0" cy="0"/>
          <a:chOff x="0" y="0"/>
          <a:chExt cx="0" cy="0"/>
        </a:xfrm>
      </p:grpSpPr>
      <p:sp>
        <p:nvSpPr>
          <p:cNvPr id="96258" name="Rectangle 2">
            <a:extLst>
              <a:ext uri="{FF2B5EF4-FFF2-40B4-BE49-F238E27FC236}">
                <a16:creationId xmlns:a16="http://schemas.microsoft.com/office/drawing/2014/main" id="{18366F22-4E44-1D7A-F50A-84D5EAD07E71}"/>
              </a:ext>
            </a:extLst>
          </p:cNvPr>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a:extLst>
              <a:ext uri="{FF2B5EF4-FFF2-40B4-BE49-F238E27FC236}">
                <a16:creationId xmlns:a16="http://schemas.microsoft.com/office/drawing/2014/main" id="{B32E0178-1D89-A26F-EBC6-EB74AC6F430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158759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D297-D932-5EB4-BC07-6F6131872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F605B-7AEA-90AF-2B74-4938115C3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F05E7-FA6D-4105-1620-17E404E566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8074C1-314F-09AC-A6BC-9FD403D4D5CF}"/>
              </a:ext>
            </a:extLst>
          </p:cNvPr>
          <p:cNvSpPr>
            <a:spLocks noGrp="1"/>
          </p:cNvSpPr>
          <p:nvPr>
            <p:ph type="sldNum" sz="quarter" idx="5"/>
          </p:nvPr>
        </p:nvSpPr>
        <p:spPr/>
        <p:txBody>
          <a:bodyPr/>
          <a:lstStyle/>
          <a:p>
            <a:fld id="{E2D034A7-9452-C54E-A651-2368A596952F}" type="slidenum">
              <a:rPr lang="en-US" smtClean="0"/>
              <a:t>20</a:t>
            </a:fld>
            <a:endParaRPr lang="en-US"/>
          </a:p>
        </p:txBody>
      </p:sp>
    </p:spTree>
    <p:extLst>
      <p:ext uri="{BB962C8B-B14F-4D97-AF65-F5344CB8AC3E}">
        <p14:creationId xmlns:p14="http://schemas.microsoft.com/office/powerpoint/2010/main" val="1144694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57F-6544-6C31-FD95-C05F795658E5}"/>
            </a:ext>
          </a:extLst>
        </p:cNvPr>
        <p:cNvGrpSpPr/>
        <p:nvPr/>
      </p:nvGrpSpPr>
      <p:grpSpPr>
        <a:xfrm>
          <a:off x="0" y="0"/>
          <a:ext cx="0" cy="0"/>
          <a:chOff x="0" y="0"/>
          <a:chExt cx="0" cy="0"/>
        </a:xfrm>
      </p:grpSpPr>
      <p:sp>
        <p:nvSpPr>
          <p:cNvPr id="96258" name="Rectangle 2">
            <a:extLst>
              <a:ext uri="{FF2B5EF4-FFF2-40B4-BE49-F238E27FC236}">
                <a16:creationId xmlns:a16="http://schemas.microsoft.com/office/drawing/2014/main" id="{7E62A708-00F9-DD31-75F6-CFFE413810C3}"/>
              </a:ext>
            </a:extLst>
          </p:cNvPr>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a:extLst>
              <a:ext uri="{FF2B5EF4-FFF2-40B4-BE49-F238E27FC236}">
                <a16:creationId xmlns:a16="http://schemas.microsoft.com/office/drawing/2014/main" id="{CD4A413D-56A5-DABB-B9C3-9509CF8C1D71}"/>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3732878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3FE86-084E-8D2F-2B3F-757EFEFA39E3}"/>
            </a:ext>
          </a:extLst>
        </p:cNvPr>
        <p:cNvGrpSpPr/>
        <p:nvPr/>
      </p:nvGrpSpPr>
      <p:grpSpPr>
        <a:xfrm>
          <a:off x="0" y="0"/>
          <a:ext cx="0" cy="0"/>
          <a:chOff x="0" y="0"/>
          <a:chExt cx="0" cy="0"/>
        </a:xfrm>
      </p:grpSpPr>
      <p:sp>
        <p:nvSpPr>
          <p:cNvPr id="96258" name="Rectangle 2">
            <a:extLst>
              <a:ext uri="{FF2B5EF4-FFF2-40B4-BE49-F238E27FC236}">
                <a16:creationId xmlns:a16="http://schemas.microsoft.com/office/drawing/2014/main" id="{DE539B6E-0B88-4046-CE90-48BBE132EAD9}"/>
              </a:ext>
            </a:extLst>
          </p:cNvPr>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a:extLst>
              <a:ext uri="{FF2B5EF4-FFF2-40B4-BE49-F238E27FC236}">
                <a16:creationId xmlns:a16="http://schemas.microsoft.com/office/drawing/2014/main" id="{F78C4B06-1D55-AF28-B6D9-EB5F4C80872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2328059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962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ea typeface="Arial"/>
            </a:endParaRPr>
          </a:p>
        </p:txBody>
      </p:sp>
    </p:spTree>
    <p:extLst>
      <p:ext uri="{BB962C8B-B14F-4D97-AF65-F5344CB8AC3E}">
        <p14:creationId xmlns:p14="http://schemas.microsoft.com/office/powerpoint/2010/main" val="39948202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62</a:t>
            </a:fld>
            <a:endParaRPr lang="en-US"/>
          </a:p>
        </p:txBody>
      </p:sp>
    </p:spTree>
    <p:extLst>
      <p:ext uri="{BB962C8B-B14F-4D97-AF65-F5344CB8AC3E}">
        <p14:creationId xmlns:p14="http://schemas.microsoft.com/office/powerpoint/2010/main" val="23475872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68</a:t>
            </a:fld>
            <a:endParaRPr lang="en-US"/>
          </a:p>
        </p:txBody>
      </p:sp>
    </p:spTree>
    <p:extLst>
      <p:ext uri="{BB962C8B-B14F-4D97-AF65-F5344CB8AC3E}">
        <p14:creationId xmlns:p14="http://schemas.microsoft.com/office/powerpoint/2010/main" val="8024916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69</a:t>
            </a:fld>
            <a:endParaRPr lang="en-US"/>
          </a:p>
        </p:txBody>
      </p:sp>
    </p:spTree>
    <p:extLst>
      <p:ext uri="{BB962C8B-B14F-4D97-AF65-F5344CB8AC3E}">
        <p14:creationId xmlns:p14="http://schemas.microsoft.com/office/powerpoint/2010/main" val="2119857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A62D3-769D-F349-A3F8-B6F214D63D0D}" type="slidenum">
              <a:rPr lang="en-US" smtClean="0"/>
              <a:t>70</a:t>
            </a:fld>
            <a:endParaRPr lang="en-US"/>
          </a:p>
        </p:txBody>
      </p:sp>
    </p:spTree>
    <p:extLst>
      <p:ext uri="{BB962C8B-B14F-4D97-AF65-F5344CB8AC3E}">
        <p14:creationId xmlns:p14="http://schemas.microsoft.com/office/powerpoint/2010/main" val="1039965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EB5E67-F445-49F5-ACBF-BD9872375637}" type="slidenum">
              <a:rPr lang="en-US" smtClean="0"/>
              <a:t>71</a:t>
            </a:fld>
            <a:endParaRPr lang="en-US"/>
          </a:p>
        </p:txBody>
      </p:sp>
    </p:spTree>
    <p:extLst>
      <p:ext uri="{BB962C8B-B14F-4D97-AF65-F5344CB8AC3E}">
        <p14:creationId xmlns:p14="http://schemas.microsoft.com/office/powerpoint/2010/main" val="15937927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EB5E67-F445-49F5-ACBF-BD9872375637}" type="slidenum">
              <a:rPr lang="en-US" smtClean="0"/>
              <a:t>72</a:t>
            </a:fld>
            <a:endParaRPr lang="en-US"/>
          </a:p>
        </p:txBody>
      </p:sp>
    </p:spTree>
    <p:extLst>
      <p:ext uri="{BB962C8B-B14F-4D97-AF65-F5344CB8AC3E}">
        <p14:creationId xmlns:p14="http://schemas.microsoft.com/office/powerpoint/2010/main" val="33338842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73</a:t>
            </a:fld>
            <a:endParaRPr lang="en-US"/>
          </a:p>
        </p:txBody>
      </p:sp>
    </p:spTree>
    <p:extLst>
      <p:ext uri="{BB962C8B-B14F-4D97-AF65-F5344CB8AC3E}">
        <p14:creationId xmlns:p14="http://schemas.microsoft.com/office/powerpoint/2010/main" val="3373010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53B5C-91C1-5FCD-7178-03D05836EE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2A9AE-82E4-1326-59DF-D0ECE683D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F4551-7954-FF78-41F4-80DBBE54AE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3621F-360B-833A-0FDE-86D57A7A4BF1}"/>
              </a:ext>
            </a:extLst>
          </p:cNvPr>
          <p:cNvSpPr>
            <a:spLocks noGrp="1"/>
          </p:cNvSpPr>
          <p:nvPr>
            <p:ph type="sldNum" sz="quarter" idx="5"/>
          </p:nvPr>
        </p:nvSpPr>
        <p:spPr/>
        <p:txBody>
          <a:bodyPr/>
          <a:lstStyle/>
          <a:p>
            <a:fld id="{E2D034A7-9452-C54E-A651-2368A596952F}" type="slidenum">
              <a:rPr lang="en-US" smtClean="0"/>
              <a:t>21</a:t>
            </a:fld>
            <a:endParaRPr lang="en-US"/>
          </a:p>
        </p:txBody>
      </p:sp>
    </p:spTree>
    <p:extLst>
      <p:ext uri="{BB962C8B-B14F-4D97-AF65-F5344CB8AC3E}">
        <p14:creationId xmlns:p14="http://schemas.microsoft.com/office/powerpoint/2010/main" val="254818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22</a:t>
            </a:fld>
            <a:endParaRPr lang="en-US"/>
          </a:p>
        </p:txBody>
      </p:sp>
    </p:spTree>
    <p:extLst>
      <p:ext uri="{BB962C8B-B14F-4D97-AF65-F5344CB8AC3E}">
        <p14:creationId xmlns:p14="http://schemas.microsoft.com/office/powerpoint/2010/main" val="3599697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24</a:t>
            </a:fld>
            <a:endParaRPr lang="en-US"/>
          </a:p>
        </p:txBody>
      </p:sp>
    </p:spTree>
    <p:extLst>
      <p:ext uri="{BB962C8B-B14F-4D97-AF65-F5344CB8AC3E}">
        <p14:creationId xmlns:p14="http://schemas.microsoft.com/office/powerpoint/2010/main" val="357236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25</a:t>
            </a:fld>
            <a:endParaRPr lang="en-US"/>
          </a:p>
        </p:txBody>
      </p:sp>
    </p:spTree>
    <p:extLst>
      <p:ext uri="{BB962C8B-B14F-4D97-AF65-F5344CB8AC3E}">
        <p14:creationId xmlns:p14="http://schemas.microsoft.com/office/powerpoint/2010/main" val="3830717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E73E3-A4AC-4D58-5DE6-B34405D7F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53332-3051-22EB-CFB0-36B87044F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068CF2-84C8-0165-F637-04F5C01EAF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24BAAE-4D8D-F514-E238-BED2237324C1}"/>
              </a:ext>
            </a:extLst>
          </p:cNvPr>
          <p:cNvSpPr>
            <a:spLocks noGrp="1"/>
          </p:cNvSpPr>
          <p:nvPr>
            <p:ph type="sldNum" sz="quarter" idx="5"/>
          </p:nvPr>
        </p:nvSpPr>
        <p:spPr/>
        <p:txBody>
          <a:bodyPr/>
          <a:lstStyle/>
          <a:p>
            <a:fld id="{E2D034A7-9452-C54E-A651-2368A596952F}" type="slidenum">
              <a:rPr lang="en-US" smtClean="0"/>
              <a:t>27</a:t>
            </a:fld>
            <a:endParaRPr lang="en-US"/>
          </a:p>
        </p:txBody>
      </p:sp>
    </p:spTree>
    <p:extLst>
      <p:ext uri="{BB962C8B-B14F-4D97-AF65-F5344CB8AC3E}">
        <p14:creationId xmlns:p14="http://schemas.microsoft.com/office/powerpoint/2010/main" val="2078979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91980-5C2F-0E06-6F04-662431337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FD82E-860B-4B97-2B82-88AAF2E8E1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B5D4C-90E6-CB06-0FB0-CDE6B10809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FFF7D0-54E2-F33D-8536-A1B9401C51FD}"/>
              </a:ext>
            </a:extLst>
          </p:cNvPr>
          <p:cNvSpPr>
            <a:spLocks noGrp="1"/>
          </p:cNvSpPr>
          <p:nvPr>
            <p:ph type="sldNum" sz="quarter" idx="5"/>
          </p:nvPr>
        </p:nvSpPr>
        <p:spPr/>
        <p:txBody>
          <a:bodyPr/>
          <a:lstStyle/>
          <a:p>
            <a:fld id="{E2D034A7-9452-C54E-A651-2368A596952F}" type="slidenum">
              <a:rPr lang="en-US" smtClean="0"/>
              <a:t>30</a:t>
            </a:fld>
            <a:endParaRPr lang="en-US"/>
          </a:p>
        </p:txBody>
      </p:sp>
    </p:spTree>
    <p:extLst>
      <p:ext uri="{BB962C8B-B14F-4D97-AF65-F5344CB8AC3E}">
        <p14:creationId xmlns:p14="http://schemas.microsoft.com/office/powerpoint/2010/main" val="274417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9.jpeg"/><Relationship Id="rId4"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8.emf"/><Relationship Id="rId4" Type="http://schemas.openxmlformats.org/officeDocument/2006/relationships/oleObject" Target="../embeddings/oleObject2.bin"/></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8.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8.emf"/><Relationship Id="rId4" Type="http://schemas.openxmlformats.org/officeDocument/2006/relationships/oleObject" Target="../embeddings/oleObject2.bin"/></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8.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8.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8.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8.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8.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8.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8.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8.emf"/></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7"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47333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340230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2950308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8"/>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1337598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8"/>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78311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2705603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1437473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2180702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1125670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182392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1"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3563982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521901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1" y="236426"/>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2" y="4626864"/>
            <a:ext cx="3657599" cy="914401"/>
          </a:xfrm>
        </p:spPr>
        <p:txBody>
          <a:bodyPr/>
          <a:lstStyle/>
          <a:p>
            <a:r>
              <a:rPr lang="en-US"/>
              <a:t>–Author of quote</a:t>
            </a:r>
          </a:p>
        </p:txBody>
      </p:sp>
    </p:spTree>
    <p:extLst>
      <p:ext uri="{BB962C8B-B14F-4D97-AF65-F5344CB8AC3E}">
        <p14:creationId xmlns:p14="http://schemas.microsoft.com/office/powerpoint/2010/main" val="24239924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051809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2891569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575" indent="-233363">
              <a:buFont typeface="Wingdings" pitchFamily="2" charset="2"/>
              <a:buChar char="§"/>
              <a:defRPr/>
            </a:lvl4pPr>
            <a:lvl5pPr marL="1146175" indent="-234950">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75" indent="0" algn="l" defTabSz="914400"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00"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379434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7"/>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217868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3"/>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63" indent="0">
              <a:buNone/>
              <a:defRPr/>
            </a:lvl2pPr>
            <a:lvl4pPr marL="917575" indent="-233363">
              <a:buFont typeface="Wingdings" pitchFamily="2" charset="2"/>
              <a:buChar char="§"/>
              <a:defRPr/>
            </a:lvl4pPr>
            <a:lvl5pPr marL="1146175" indent="-234950">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3" y="1466692"/>
            <a:ext cx="3640377" cy="310770"/>
          </a:xfrm>
        </p:spPr>
        <p:txBody>
          <a:bodyPr/>
          <a:lstStyle>
            <a:lvl2pPr marL="233363" indent="0">
              <a:buNone/>
              <a:defRPr/>
            </a:lvl2pPr>
            <a:lvl4pPr marL="917575" indent="-233363">
              <a:buFont typeface="Wingdings" pitchFamily="2" charset="2"/>
              <a:buChar char="§"/>
              <a:defRPr/>
            </a:lvl4pPr>
            <a:lvl5pPr marL="1146175" indent="-234950">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3" y="1979613"/>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94980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0"/>
            <a:ext cx="11315700" cy="1476375"/>
          </a:xfrm>
        </p:spPr>
        <p:txBody>
          <a:bodyPr/>
          <a:lstStyle>
            <a:lvl1pPr>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2"/>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48222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solidFill>
            <a:schemeClr val="accent2"/>
          </a:solidFill>
        </p:spPr>
        <p:txBody>
          <a:bodyPr wrap="square" anchor="ctr" anchorCtr="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3"/>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52728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3"/>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4217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3"/>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074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1" y="307237"/>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1"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0140231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3"/>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44968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4"/>
            <a:ext cx="8207491" cy="307777"/>
          </a:xfrm>
          <a:noFill/>
        </p:spPr>
        <p:txBody>
          <a:bodyPr wrap="square" anchor="ctr" anchorCtr="0">
            <a:sp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3"/>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3654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2" y="-3415525"/>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6953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2" y="-3415525"/>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82871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2" y="-3415525"/>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55262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2" y="-3415525"/>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0299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1" y="4382384"/>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2" y="-3415525"/>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35974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2"/>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2"/>
            <a:ext cx="518464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2"/>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1"/>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39059786"/>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882049688"/>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943295143"/>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1"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7970132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2"/>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7"/>
            <a:ext cx="518464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1"/>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545843564"/>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0"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5"/>
            <a:ext cx="3301004" cy="4256086"/>
          </a:xfrm>
        </p:spPr>
        <p:txBody>
          <a:bodyPr wrap="square" anchor="ctr" anchorCtr="0">
            <a:noAutofit/>
          </a:bodyPr>
          <a:lstStyle>
            <a:lvl1pPr>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8613473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899"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1" y="3738916"/>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0" y="2176819"/>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0" y="2176819"/>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0" y="4444821"/>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0" y="4454446"/>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6126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899"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1" y="3738916"/>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0" y="2176819"/>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0" y="2176819"/>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0" y="4444821"/>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0" y="4454446"/>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434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899"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1" y="3738916"/>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8" y="2355310"/>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7" y="2355310"/>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8" y="4608443"/>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7" y="4608443"/>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52319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899"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8"/>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1" y="3738916"/>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6" y="2220234"/>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5" y="2220234"/>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5" y="4474919"/>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6" y="4474919"/>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3707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2083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a:endParaRPr lang="en-US">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175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88"/>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88"/>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88"/>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96974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2"/>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0"/>
            <a:ext cx="3611880" cy="310771"/>
          </a:xfrm>
        </p:spPr>
        <p:txBody>
          <a:bodyPr anchor="ctr"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99109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1" y="307237"/>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1344975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5"/>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5"/>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59"/>
            <a:ext cx="3529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3" y="4744285"/>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3" y="4388359"/>
            <a:ext cx="275191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5"/>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59"/>
            <a:ext cx="274062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Tree>
    <p:extLst>
      <p:ext uri="{BB962C8B-B14F-4D97-AF65-F5344CB8AC3E}">
        <p14:creationId xmlns:p14="http://schemas.microsoft.com/office/powerpoint/2010/main" val="39367791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5"/>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0"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1" y="1489075"/>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5"/>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0" y="4744285"/>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5"/>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3" y="4744285"/>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3" y="4388359"/>
            <a:ext cx="234713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Tree>
    <p:extLst>
      <p:ext uri="{BB962C8B-B14F-4D97-AF65-F5344CB8AC3E}">
        <p14:creationId xmlns:p14="http://schemas.microsoft.com/office/powerpoint/2010/main" val="40506468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5"/>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5"/>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0" y="4744285"/>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0" y="4388359"/>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2" y="4744285"/>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2" y="4388359"/>
            <a:ext cx="2347137"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2"/>
            <a:ext cx="4488745" cy="3837341"/>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0"/>
            <a:ext cx="3611880" cy="310771"/>
          </a:xfrm>
        </p:spPr>
        <p:txBody>
          <a:bodyPr anchor="ctr"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Tree>
    <p:extLst>
      <p:ext uri="{BB962C8B-B14F-4D97-AF65-F5344CB8AC3E}">
        <p14:creationId xmlns:p14="http://schemas.microsoft.com/office/powerpoint/2010/main" val="38889925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7" y="1865549"/>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7" y="1509623"/>
            <a:ext cx="2513189"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5"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2688268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1"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26930747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5" y="274282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5" y="227632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5" y="4886178"/>
            <a:ext cx="2513189" cy="310771"/>
          </a:xfrm>
        </p:spPr>
        <p:txBody>
          <a:bodyPr anchor="t">
            <a:sp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5" y="5352673"/>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34654943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357973046"/>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135120139"/>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351762731"/>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21454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1" y="307237"/>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8542440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415525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653022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8"/>
            <a:ext cx="7347268"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56915424"/>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0"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700619460"/>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20375859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4583384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13763870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6" y="3027076"/>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6"/>
            <a:ext cx="696554" cy="803849"/>
          </a:xfrm>
          <a:prstGeom prst="rect">
            <a:avLst/>
          </a:prstGeom>
        </p:spPr>
      </p:pic>
    </p:spTree>
    <p:extLst>
      <p:ext uri="{BB962C8B-B14F-4D97-AF65-F5344CB8AC3E}">
        <p14:creationId xmlns:p14="http://schemas.microsoft.com/office/powerpoint/2010/main" val="42545376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6" y="3027076"/>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6"/>
            <a:ext cx="696554" cy="803849"/>
          </a:xfrm>
          <a:prstGeom prst="rect">
            <a:avLst/>
          </a:prstGeom>
        </p:spPr>
      </p:pic>
    </p:spTree>
    <p:extLst>
      <p:ext uri="{BB962C8B-B14F-4D97-AF65-F5344CB8AC3E}">
        <p14:creationId xmlns:p14="http://schemas.microsoft.com/office/powerpoint/2010/main" val="38713766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3" y="1021476"/>
          <a:ext cx="11478130" cy="4998786"/>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a:p>
        </p:txBody>
      </p:sp>
    </p:spTree>
    <p:extLst>
      <p:ext uri="{BB962C8B-B14F-4D97-AF65-F5344CB8AC3E}">
        <p14:creationId xmlns:p14="http://schemas.microsoft.com/office/powerpoint/2010/main" val="1963296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9240791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1"/>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3" y="1021476"/>
          <a:ext cx="11478130" cy="4998786"/>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5308095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6" y="1807283"/>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6"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7" y="1342450"/>
            <a:ext cx="1406802" cy="451625"/>
          </a:xfrm>
          <a:prstGeom prst="rect">
            <a:avLst/>
          </a:prstGeom>
          <a:noFill/>
        </p:spPr>
        <p:txBody>
          <a:bodyPr wrap="square" lIns="0" tIns="0" rIns="0" bIns="0" rtlCol="0">
            <a:noAutofit/>
          </a:bodyPr>
          <a:lstStyle/>
          <a:p>
            <a:pPr defTabSz="914126"/>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3" y="3264867"/>
            <a:ext cx="2228941" cy="1661993"/>
          </a:xfrm>
          <a:prstGeom prst="rect">
            <a:avLst/>
          </a:prstGeom>
          <a:noFill/>
        </p:spPr>
        <p:txBody>
          <a:bodyPr wrap="square" lIns="0" tIns="0" rIns="0" bIns="0" rtlCol="0" anchor="b">
            <a:spAutoFit/>
          </a:bodyPr>
          <a:lstStyle/>
          <a:p>
            <a:pPr defTabSz="914126"/>
            <a:r>
              <a:rPr lang="en-US" sz="1200" b="1"/>
              <a:t>Editing the footer</a:t>
            </a:r>
          </a:p>
          <a:p>
            <a:pPr marL="171450" indent="-171450" defTabSz="914126">
              <a:buFont typeface="Arial" panose="020B0604020202020204" pitchFamily="34" charset="0"/>
              <a:buChar char="•"/>
            </a:pPr>
            <a:r>
              <a:rPr lang="en-US" sz="1200"/>
              <a:t>Go to Insert &gt; Header &amp; Footer.</a:t>
            </a:r>
          </a:p>
          <a:p>
            <a:pPr marL="171450" indent="-171450" defTabSz="914126">
              <a:buFont typeface="Arial" panose="020B0604020202020204" pitchFamily="34" charset="0"/>
              <a:buChar char="•"/>
            </a:pPr>
            <a:r>
              <a:rPr lang="en-US" sz="1200"/>
              <a:t>In footer type entity or department as needed, or simply remove the placeholder copy. </a:t>
            </a:r>
          </a:p>
          <a:p>
            <a:pPr marL="171450" indent="-171450" defTabSz="914126">
              <a:buFont typeface="Arial" panose="020B0604020202020204" pitchFamily="34" charset="0"/>
              <a:buChar char="•"/>
            </a:pPr>
            <a:r>
              <a:rPr lang="en-US" sz="1200"/>
              <a:t>Leave the “Confidential…” copy as formatted, unless it is not necessary.</a:t>
            </a:r>
          </a:p>
          <a:p>
            <a:pPr marL="171450" indent="-171450" defTabSz="914126">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3"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3" y="4879508"/>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58" y="3777974"/>
            <a:ext cx="257790" cy="2555563"/>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3"/>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2195779561"/>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2" y="1482836"/>
            <a:ext cx="3421187" cy="4034813"/>
          </a:xfrm>
          <a:prstGeom prst="rect">
            <a:avLst/>
          </a:prstGeom>
          <a:noFill/>
          <a:ln w="25400">
            <a:noFill/>
          </a:ln>
        </p:spPr>
        <p:txBody>
          <a:bodyPr wrap="square" lIns="0" rtlCol="0">
            <a:noAutofit/>
          </a:bodyPr>
          <a:lstStyle/>
          <a:p>
            <a:pPr marL="0" indent="0" algn="l" defTabSz="914400"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a:p>
          <a:p>
            <a:r>
              <a:rPr lang="en-US" sz="1400" b="1" kern="1200">
                <a:solidFill>
                  <a:schemeClr val="tx1"/>
                </a:solidFill>
                <a:latin typeface="+mn-lt"/>
                <a:ea typeface="+mn-ea"/>
                <a:cs typeface="+mn-cs"/>
              </a:rPr>
              <a:t>Important: </a:t>
            </a:r>
          </a:p>
          <a:p>
            <a:pPr marL="0" indent="0" algn="l" defTabSz="914400"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69"/>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58"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1" y="1865348"/>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3" name="Rectangle 122">
            <a:extLst>
              <a:ext uri="{FF2B5EF4-FFF2-40B4-BE49-F238E27FC236}">
                <a16:creationId xmlns:a16="http://schemas.microsoft.com/office/drawing/2014/main" id="{B398584D-CE3F-8AEF-1FCA-85C8413BE99F}"/>
              </a:ext>
            </a:extLst>
          </p:cNvPr>
          <p:cNvSpPr/>
          <p:nvPr/>
        </p:nvSpPr>
        <p:spPr>
          <a:xfrm>
            <a:off x="5267665" y="1865348"/>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4" name="Rectangle 123">
            <a:extLst>
              <a:ext uri="{FF2B5EF4-FFF2-40B4-BE49-F238E27FC236}">
                <a16:creationId xmlns:a16="http://schemas.microsoft.com/office/drawing/2014/main" id="{10472008-7C52-1E8C-9A39-84C3F23B5168}"/>
              </a:ext>
            </a:extLst>
          </p:cNvPr>
          <p:cNvSpPr/>
          <p:nvPr/>
        </p:nvSpPr>
        <p:spPr>
          <a:xfrm>
            <a:off x="6332899" y="1865348"/>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8"/>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6" name="Rectangle 125">
            <a:extLst>
              <a:ext uri="{FF2B5EF4-FFF2-40B4-BE49-F238E27FC236}">
                <a16:creationId xmlns:a16="http://schemas.microsoft.com/office/drawing/2014/main" id="{6D13BBEE-8D6C-8024-4DDC-A14098B3F65D}"/>
              </a:ext>
            </a:extLst>
          </p:cNvPr>
          <p:cNvSpPr/>
          <p:nvPr/>
        </p:nvSpPr>
        <p:spPr>
          <a:xfrm>
            <a:off x="8463373" y="1865348"/>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7"/>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8" name="Rectangle 127">
            <a:extLst>
              <a:ext uri="{FF2B5EF4-FFF2-40B4-BE49-F238E27FC236}">
                <a16:creationId xmlns:a16="http://schemas.microsoft.com/office/drawing/2014/main" id="{4766E1B4-F330-623C-5A53-99EECC0DAB80}"/>
              </a:ext>
            </a:extLst>
          </p:cNvPr>
          <p:cNvSpPr/>
          <p:nvPr/>
        </p:nvSpPr>
        <p:spPr>
          <a:xfrm>
            <a:off x="5264537" y="3671917"/>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9" name="Rectangle 128">
            <a:extLst>
              <a:ext uri="{FF2B5EF4-FFF2-40B4-BE49-F238E27FC236}">
                <a16:creationId xmlns:a16="http://schemas.microsoft.com/office/drawing/2014/main" id="{A42194C2-1437-C0AB-E484-A654645F39D7}"/>
              </a:ext>
            </a:extLst>
          </p:cNvPr>
          <p:cNvSpPr/>
          <p:nvPr/>
        </p:nvSpPr>
        <p:spPr>
          <a:xfrm>
            <a:off x="6329773" y="3676443"/>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3"/>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3"/>
            <a:ext cx="870852" cy="507831"/>
          </a:xfrm>
          <a:prstGeom prst="rect">
            <a:avLst/>
          </a:prstGeom>
          <a:noFill/>
        </p:spPr>
        <p:txBody>
          <a:bodyPr wrap="square" lIns="0" rIns="0" rtlCol="0">
            <a:spAutoFit/>
          </a:bodyPr>
          <a:lstStyle>
            <a:defPPr>
              <a:defRPr lang="en-US"/>
            </a:defPPr>
            <a:lvl1pPr>
              <a:defRPr sz="900"/>
            </a:lvl1pPr>
          </a:lstStyle>
          <a:p>
            <a:r>
              <a:rPr lang="en-US"/>
              <a:t>Teal</a:t>
            </a:r>
          </a:p>
          <a:p>
            <a:r>
              <a:rPr lang="en-US"/>
              <a:t>RGB 1, 130, 142</a:t>
            </a:r>
          </a:p>
          <a:p>
            <a:r>
              <a:rPr lang="en-US"/>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3"/>
            <a:ext cx="870852" cy="784830"/>
          </a:xfrm>
          <a:prstGeom prst="rect">
            <a:avLst/>
          </a:prstGeom>
          <a:noFill/>
        </p:spPr>
        <p:txBody>
          <a:bodyPr wrap="square" lIns="0" rIns="0" rtlCol="0">
            <a:spAutoFit/>
          </a:bodyPr>
          <a:lstStyle>
            <a:defPPr>
              <a:defRPr lang="en-US"/>
            </a:defPPr>
            <a:lvl1pPr>
              <a:defRPr sz="900"/>
            </a:lvl1pPr>
          </a:lstStyle>
          <a:p>
            <a:r>
              <a:rPr lang="en-US"/>
              <a:t>Blue</a:t>
            </a:r>
          </a:p>
          <a:p>
            <a:r>
              <a:rPr lang="en-US"/>
              <a:t>RGB 0, 58, 150</a:t>
            </a:r>
          </a:p>
          <a:p>
            <a:r>
              <a:rPr lang="en-US"/>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3"/>
            <a:ext cx="870852" cy="784830"/>
          </a:xfrm>
          <a:prstGeom prst="rect">
            <a:avLst/>
          </a:prstGeom>
          <a:noFill/>
        </p:spPr>
        <p:txBody>
          <a:bodyPr wrap="square" lIns="0" rIns="0" rtlCol="0">
            <a:spAutoFit/>
          </a:bodyPr>
          <a:lstStyle>
            <a:defPPr>
              <a:defRPr lang="en-US"/>
            </a:defPPr>
            <a:lvl1pPr>
              <a:defRPr sz="900"/>
            </a:lvl1pPr>
          </a:lstStyle>
          <a:p>
            <a:r>
              <a:rPr lang="en-US"/>
              <a:t>Light teal</a:t>
            </a:r>
          </a:p>
          <a:p>
            <a:r>
              <a:rPr lang="en-US"/>
              <a:t>RGB 177, 228, 227</a:t>
            </a:r>
          </a:p>
          <a:p>
            <a:r>
              <a:rPr lang="en-US"/>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3"/>
            <a:ext cx="870852" cy="507831"/>
          </a:xfrm>
          <a:prstGeom prst="rect">
            <a:avLst/>
          </a:prstGeom>
          <a:noFill/>
        </p:spPr>
        <p:txBody>
          <a:bodyPr wrap="square" lIns="0" rIns="0" rtlCol="0">
            <a:spAutoFit/>
          </a:bodyPr>
          <a:lstStyle>
            <a:defPPr>
              <a:defRPr lang="en-US"/>
            </a:defPPr>
            <a:lvl1pPr>
              <a:defRPr sz="900"/>
            </a:lvl1pPr>
          </a:lstStyle>
          <a:p>
            <a:r>
              <a:rPr lang="en-US"/>
              <a:t>White</a:t>
            </a:r>
          </a:p>
          <a:p>
            <a:r>
              <a:rPr lang="en-US"/>
              <a:t>RGB 255, 255, 255</a:t>
            </a:r>
          </a:p>
          <a:p>
            <a:r>
              <a:rPr lang="en-US"/>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a:t>Black</a:t>
            </a:r>
          </a:p>
          <a:p>
            <a:r>
              <a:rPr lang="en-US"/>
              <a:t>RGB 0, 0, 0</a:t>
            </a:r>
          </a:p>
          <a:p>
            <a:r>
              <a:rPr lang="en-US"/>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4"/>
            <a:ext cx="870852" cy="507831"/>
          </a:xfrm>
          <a:prstGeom prst="rect">
            <a:avLst/>
          </a:prstGeom>
          <a:noFill/>
        </p:spPr>
        <p:txBody>
          <a:bodyPr wrap="square" lIns="0" rIns="0" rtlCol="0">
            <a:spAutoFit/>
          </a:bodyPr>
          <a:lstStyle>
            <a:defPPr>
              <a:defRPr lang="en-US"/>
            </a:defPPr>
            <a:lvl1pPr>
              <a:defRPr sz="900"/>
            </a:lvl1pPr>
          </a:lstStyle>
          <a:p>
            <a:r>
              <a:rPr lang="en-US"/>
              <a:t>Mango</a:t>
            </a:r>
          </a:p>
          <a:p>
            <a:r>
              <a:rPr lang="en-US"/>
              <a:t>RGB 255, 200, 58</a:t>
            </a:r>
          </a:p>
          <a:p>
            <a:r>
              <a:rPr lang="en-US"/>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4"/>
            <a:ext cx="870852" cy="507831"/>
          </a:xfrm>
          <a:prstGeom prst="rect">
            <a:avLst/>
          </a:prstGeom>
          <a:noFill/>
        </p:spPr>
        <p:txBody>
          <a:bodyPr wrap="square" lIns="0" rIns="0" rtlCol="0">
            <a:spAutoFit/>
          </a:bodyPr>
          <a:lstStyle>
            <a:defPPr>
              <a:defRPr lang="en-US"/>
            </a:defPPr>
            <a:lvl1pPr>
              <a:defRPr sz="900"/>
            </a:lvl1pPr>
          </a:lstStyle>
          <a:p>
            <a:r>
              <a:rPr lang="en-US"/>
              <a:t>Amber</a:t>
            </a:r>
          </a:p>
          <a:p>
            <a:r>
              <a:rPr lang="en-US"/>
              <a:t>RGB 223, 109, 82</a:t>
            </a:r>
          </a:p>
          <a:p>
            <a:r>
              <a:rPr lang="en-US"/>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4"/>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8"/>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3"/>
            <a:ext cx="870852" cy="507831"/>
          </a:xfrm>
          <a:prstGeom prst="rect">
            <a:avLst/>
          </a:prstGeom>
          <a:noFill/>
        </p:spPr>
        <p:txBody>
          <a:bodyPr wrap="square" lIns="0" rIns="0" rtlCol="0">
            <a:spAutoFit/>
          </a:bodyPr>
          <a:lstStyle>
            <a:defPPr>
              <a:defRPr lang="en-US"/>
            </a:defPPr>
            <a:lvl1pPr>
              <a:defRPr sz="900"/>
            </a:lvl1pPr>
          </a:lstStyle>
          <a:p>
            <a:r>
              <a:rPr lang="en-US"/>
              <a:t>Gray</a:t>
            </a:r>
          </a:p>
          <a:p>
            <a:r>
              <a:rPr lang="en-US"/>
              <a:t>RGB 171, 176, 173</a:t>
            </a:r>
          </a:p>
          <a:p>
            <a:r>
              <a:rPr lang="en-US"/>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0" y="1482836"/>
            <a:ext cx="3421187" cy="298257"/>
          </a:xfrm>
          <a:prstGeom prst="rect">
            <a:avLst/>
          </a:prstGeom>
          <a:noFill/>
          <a:ln w="25400">
            <a:noFill/>
          </a:ln>
        </p:spPr>
        <p:txBody>
          <a:bodyPr wrap="square" lIns="0" tIns="0" rtlCol="0">
            <a:noAutofit/>
          </a:bodyPr>
          <a:lstStyle/>
          <a:p>
            <a:pPr marL="0" indent="0" algn="l" defTabSz="914400"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0" y="3281156"/>
            <a:ext cx="3421187" cy="298257"/>
          </a:xfrm>
          <a:prstGeom prst="rect">
            <a:avLst/>
          </a:prstGeom>
          <a:noFill/>
          <a:ln w="25400">
            <a:noFill/>
          </a:ln>
        </p:spPr>
        <p:txBody>
          <a:bodyPr wrap="square" lIns="0" tIns="0" rtlCol="0">
            <a:noAutofit/>
          </a:bodyPr>
          <a:lstStyle/>
          <a:p>
            <a:pPr marL="0" indent="0" algn="l" defTabSz="914400"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4"/>
            <a:ext cx="2857926" cy="646331"/>
          </a:xfrm>
          <a:prstGeom prst="rect">
            <a:avLst/>
          </a:prstGeom>
          <a:noFill/>
        </p:spPr>
        <p:txBody>
          <a:bodyPr wrap="square" lIns="0" tIns="0" rIns="0" bIns="0" rtlCol="0">
            <a:spAutoFit/>
          </a:bodyPr>
          <a:lstStyle/>
          <a:p>
            <a:pPr marL="0" indent="0" algn="l" defTabSz="914400"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5" y="5367193"/>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8"/>
            <a:ext cx="870852" cy="507831"/>
          </a:xfrm>
          <a:prstGeom prst="rect">
            <a:avLst/>
          </a:prstGeom>
          <a:noFill/>
        </p:spPr>
        <p:txBody>
          <a:bodyPr wrap="square" lIns="0" rIns="0" rtlCol="0">
            <a:spAutoFit/>
          </a:bodyPr>
          <a:lstStyle>
            <a:defPPr>
              <a:defRPr lang="en-US"/>
            </a:defPPr>
            <a:lvl1pPr>
              <a:defRPr sz="900"/>
            </a:lvl1pPr>
          </a:lstStyle>
          <a:p>
            <a:r>
              <a:rPr lang="en-US"/>
              <a:t>Bone</a:t>
            </a:r>
          </a:p>
          <a:p>
            <a:r>
              <a:rPr lang="en-US"/>
              <a:t>RGB 234, 231, 221</a:t>
            </a:r>
          </a:p>
          <a:p>
            <a:r>
              <a:rPr lang="en-US"/>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5" y="3671917"/>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4"/>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1" y="5368877"/>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a:t>Red</a:t>
            </a:r>
          </a:p>
          <a:p>
            <a:r>
              <a:rPr lang="en-US"/>
              <a:t>RGB 188, 52, 62</a:t>
            </a:r>
          </a:p>
          <a:p>
            <a:r>
              <a:rPr lang="en-US"/>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0" y="5367193"/>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7" y="6067768"/>
            <a:ext cx="870811" cy="507831"/>
          </a:xfrm>
          <a:prstGeom prst="rect">
            <a:avLst/>
          </a:prstGeom>
          <a:noFill/>
        </p:spPr>
        <p:txBody>
          <a:bodyPr wrap="square" lIns="0" rIns="0" rtlCol="0">
            <a:spAutoFit/>
          </a:bodyPr>
          <a:lstStyle>
            <a:defPPr>
              <a:defRPr lang="en-US"/>
            </a:defPPr>
            <a:lvl1pPr>
              <a:defRPr sz="900"/>
            </a:lvl1pPr>
          </a:lstStyle>
          <a:p>
            <a:r>
              <a:rPr lang="en-US"/>
              <a:t>Ocean</a:t>
            </a:r>
          </a:p>
          <a:p>
            <a:r>
              <a:rPr lang="en-US"/>
              <a:t>RGB 25, 65, 101</a:t>
            </a:r>
          </a:p>
          <a:p>
            <a:r>
              <a:rPr lang="en-US"/>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2"/>
            <a:ext cx="2857926" cy="215444"/>
          </a:xfrm>
          <a:prstGeom prst="rect">
            <a:avLst/>
          </a:prstGeom>
          <a:noFill/>
        </p:spPr>
        <p:txBody>
          <a:bodyPr wrap="square" lIns="0" tIns="0" rIns="0" bIns="0" rtlCol="0">
            <a:spAutoFit/>
          </a:bodyPr>
          <a:lstStyle/>
          <a:p>
            <a:pPr marL="0" indent="0" algn="l" defTabSz="914400"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5" y="5085408"/>
            <a:ext cx="4074949" cy="215444"/>
          </a:xfrm>
          <a:prstGeom prst="rect">
            <a:avLst/>
          </a:prstGeom>
          <a:noFill/>
        </p:spPr>
        <p:txBody>
          <a:bodyPr wrap="square" lIns="0" tIns="0" rIns="0" bIns="0" rtlCol="0">
            <a:spAutoFit/>
          </a:bodyPr>
          <a:lstStyle/>
          <a:p>
            <a:pPr marL="0" indent="0" algn="l" defTabSz="914400"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8" y="4541589"/>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3" y="4882000"/>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3" y="4882000"/>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3" y="4882000"/>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722316"/>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899" y="1501342"/>
            <a:ext cx="5212981" cy="4839786"/>
          </a:xfrm>
          <a:prstGeom prst="rect">
            <a:avLst/>
          </a:prstGeom>
          <a:noFill/>
        </p:spPr>
        <p:txBody>
          <a:bodyPr wrap="square" lIns="0" tIns="0" rIns="0" bIns="0" rtlCol="0">
            <a:spAutoFit/>
          </a:bodyPr>
          <a:lstStyle/>
          <a:p>
            <a:pPr algn="l" fontAlgn="ctr">
              <a:spcAft>
                <a:spcPts val="600"/>
              </a:spcAft>
            </a:pPr>
            <a:r>
              <a:rPr lang="en-US" b="1" i="0" u="none" strike="noStrike">
                <a:solidFill>
                  <a:srgbClr val="001D35"/>
                </a:solidFill>
                <a:effectLst/>
              </a:rPr>
              <a:t>Select the image:</a:t>
            </a:r>
            <a:r>
              <a:rPr lang="en-US" b="0" i="0" u="none" strike="noStrike">
                <a:solidFill>
                  <a:srgbClr val="001D35"/>
                </a:solidFill>
                <a:effectLst/>
              </a:rPr>
              <a:t> Click directly on the image you want to change. </a:t>
            </a:r>
          </a:p>
          <a:p>
            <a:pPr algn="l">
              <a:spcAft>
                <a:spcPts val="600"/>
              </a:spcAft>
            </a:pPr>
            <a:r>
              <a:rPr lang="en-US" b="1" i="0" u="none" strike="noStrike">
                <a:solidFill>
                  <a:srgbClr val="001D35"/>
                </a:solidFill>
                <a:effectLst/>
              </a:rPr>
              <a:t>Access "Change Picture":</a:t>
            </a:r>
            <a:endParaRPr lang="en-US" b="0" i="0" u="none" strike="noStrike">
              <a:solidFill>
                <a:srgbClr val="001D35"/>
              </a:solidFill>
              <a:effectLst/>
            </a:endParaRPr>
          </a:p>
          <a:p>
            <a:pPr marL="231775" lvl="1" indent="-222250" algn="l" fontAlgn="ctr">
              <a:spcAft>
                <a:spcPts val="600"/>
              </a:spcAft>
              <a:buFont typeface="Arial" panose="020B0604020202020204" pitchFamily="34" charset="0"/>
              <a:buChar char="•"/>
            </a:pPr>
            <a:r>
              <a:rPr lang="en-US" b="1" i="0" u="none" strike="noStrike">
                <a:solidFill>
                  <a:srgbClr val="001D35"/>
                </a:solidFill>
                <a:effectLst/>
              </a:rPr>
              <a:t>Right-click on the selected image:</a:t>
            </a:r>
            <a:r>
              <a:rPr lang="en-US" b="0" i="0" u="none" strike="noStrike">
                <a:solidFill>
                  <a:srgbClr val="001D35"/>
                </a:solidFill>
                <a:effectLst/>
              </a:rPr>
              <a:t> This will bring up a context menu. </a:t>
            </a:r>
          </a:p>
          <a:p>
            <a:pPr marL="231775" lvl="1" indent="-222250" algn="l" fontAlgn="ctr">
              <a:spcAft>
                <a:spcPts val="1500"/>
              </a:spcAft>
              <a:buFont typeface="Arial" panose="020B0604020202020204" pitchFamily="34" charset="0"/>
              <a:buChar char="•"/>
            </a:pPr>
            <a:r>
              <a:rPr lang="en-US" b="1" i="0" u="none" strike="noStrike">
                <a:solidFill>
                  <a:srgbClr val="001D35"/>
                </a:solidFill>
                <a:effectLst/>
              </a:rPr>
              <a:t>Select "Change Picture":</a:t>
            </a:r>
            <a:r>
              <a:rPr lang="en-US" b="0" i="0" u="none" strike="noStrike">
                <a:solidFill>
                  <a:srgbClr val="001D35"/>
                </a:solidFill>
                <a:effectLst/>
              </a:rPr>
              <a:t> Choose this option from the menu. </a:t>
            </a:r>
          </a:p>
          <a:p>
            <a:pPr algn="l">
              <a:spcAft>
                <a:spcPts val="600"/>
              </a:spcAft>
            </a:pPr>
            <a:r>
              <a:rPr lang="en-US" b="1" i="0" u="none" strike="noStrike">
                <a:solidFill>
                  <a:srgbClr val="001D35"/>
                </a:solidFill>
                <a:effectLst/>
              </a:rPr>
              <a:t>Choose your new image:</a:t>
            </a:r>
            <a:endParaRPr lang="en-US" b="0" i="0" u="none" strike="noStrike">
              <a:solidFill>
                <a:srgbClr val="001D35"/>
              </a:solidFill>
              <a:effectLst/>
            </a:endParaRPr>
          </a:p>
          <a:p>
            <a:pPr marL="231775" lvl="1" indent="-222250" algn="l" fontAlgn="ctr">
              <a:spcAft>
                <a:spcPts val="600"/>
              </a:spcAft>
              <a:buFont typeface="Arial" panose="020B0604020202020204" pitchFamily="34" charset="0"/>
              <a:buChar char="•"/>
            </a:pPr>
            <a:r>
              <a:rPr lang="en-US" b="1" i="0" u="none" strike="noStrike">
                <a:solidFill>
                  <a:srgbClr val="001D35"/>
                </a:solidFill>
                <a:effectLst/>
              </a:rPr>
              <a:t>Browse to the location:</a:t>
            </a:r>
            <a:r>
              <a:rPr lang="en-US" b="0" i="0" u="none" strike="noStrike">
                <a:solidFill>
                  <a:srgbClr val="001D35"/>
                </a:solidFill>
                <a:effectLst/>
              </a:rPr>
              <a:t> Use the file explorer to locate the new image you want to insert. </a:t>
            </a:r>
          </a:p>
          <a:p>
            <a:pPr marL="231775" lvl="1" indent="-222250" algn="l" fontAlgn="ctr">
              <a:spcAft>
                <a:spcPts val="1500"/>
              </a:spcAft>
              <a:buFont typeface="Arial" panose="020B0604020202020204" pitchFamily="34" charset="0"/>
              <a:buChar char="•"/>
            </a:pPr>
            <a:r>
              <a:rPr lang="en-US" b="1" i="0" u="none" strike="noStrike">
                <a:solidFill>
                  <a:srgbClr val="001D35"/>
                </a:solidFill>
                <a:effectLst/>
              </a:rPr>
              <a:t>Select the image:</a:t>
            </a:r>
            <a:r>
              <a:rPr lang="en-US" b="0" i="0" u="none" strike="noStrike">
                <a:solidFill>
                  <a:srgbClr val="001D35"/>
                </a:solidFill>
                <a:effectLst/>
              </a:rPr>
              <a:t> Click on the desired image file. </a:t>
            </a:r>
          </a:p>
          <a:p>
            <a:pPr algn="l">
              <a:spcAft>
                <a:spcPts val="1500"/>
              </a:spcAft>
            </a:pPr>
            <a:r>
              <a:rPr lang="en-US" b="1" i="0" u="none" strike="noStrike">
                <a:solidFill>
                  <a:srgbClr val="001D35"/>
                </a:solidFill>
                <a:effectLst/>
              </a:rPr>
              <a:t>Insert the new image:</a:t>
            </a:r>
            <a:r>
              <a:rPr lang="en-US" b="0" i="0" u="none" strike="noStrike">
                <a:solidFill>
                  <a:srgbClr val="001D35"/>
                </a:solidFill>
                <a:effectLst/>
              </a:rPr>
              <a:t> Click "Insert" to replace the old image with the new one. </a:t>
            </a:r>
          </a:p>
          <a:p>
            <a:endParaRPr lang="en-US"/>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3" y="1501342"/>
            <a:ext cx="4189387" cy="276999"/>
          </a:xfrm>
          <a:prstGeom prst="rect">
            <a:avLst/>
          </a:prstGeom>
          <a:noFill/>
        </p:spPr>
        <p:txBody>
          <a:bodyPr wrap="square" lIns="0" tIns="0" rIns="0" bIns="0" rtlCol="0">
            <a:spAutoFit/>
          </a:bodyPr>
          <a:lstStyle/>
          <a:p>
            <a:r>
              <a:rPr lang="en-US"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3" y="4117944"/>
            <a:ext cx="4189387" cy="276999"/>
          </a:xfrm>
          <a:prstGeom prst="rect">
            <a:avLst/>
          </a:prstGeom>
          <a:noFill/>
        </p:spPr>
        <p:txBody>
          <a:bodyPr wrap="square" lIns="0" tIns="0" rIns="0" bIns="0" rtlCol="0">
            <a:spAutoFit/>
          </a:bodyPr>
          <a:lstStyle/>
          <a:p>
            <a:r>
              <a:rPr lang="en-US"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How to change photos</a:t>
            </a:r>
          </a:p>
        </p:txBody>
      </p:sp>
    </p:spTree>
    <p:extLst>
      <p:ext uri="{BB962C8B-B14F-4D97-AF65-F5344CB8AC3E}">
        <p14:creationId xmlns:p14="http://schemas.microsoft.com/office/powerpoint/2010/main" val="1978486262"/>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5" y="6308565"/>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7" y="259149"/>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3"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2478024656"/>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0" y="5838568"/>
            <a:ext cx="7058029" cy="274981"/>
          </a:xfrm>
        </p:spPr>
        <p:txBody>
          <a:bodyPr anchor="b"/>
          <a:lstStyle>
            <a:lvl1pPr>
              <a:defRPr sz="800" b="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931729898"/>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1_Title Slide: University of Health Professions">
    <p:bg>
      <p:bgRef idx="1001">
        <a:schemeClr val="bg1"/>
      </p:bgRef>
    </p:bg>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6A95F3D-0A83-0A17-3F03-8D514F0CB8A1}"/>
              </a:ext>
            </a:extLst>
          </p:cNvPr>
          <p:cNvSpPr/>
          <p:nvPr userDrawn="1"/>
        </p:nvSpPr>
        <p:spPr>
          <a:xfrm>
            <a:off x="244549" y="317201"/>
            <a:ext cx="11685181" cy="6264351"/>
          </a:xfrm>
          <a:prstGeom prst="roundRect">
            <a:avLst>
              <a:gd name="adj" fmla="val 27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itle 1">
            <a:extLst>
              <a:ext uri="{FF2B5EF4-FFF2-40B4-BE49-F238E27FC236}">
                <a16:creationId xmlns:a16="http://schemas.microsoft.com/office/drawing/2014/main" id="{5469FE1F-646B-E411-7044-3014F9EFCD9A}"/>
              </a:ext>
            </a:extLst>
          </p:cNvPr>
          <p:cNvSpPr>
            <a:spLocks noGrp="1"/>
          </p:cNvSpPr>
          <p:nvPr>
            <p:ph type="ctrTitle" hasCustomPrompt="1"/>
          </p:nvPr>
        </p:nvSpPr>
        <p:spPr>
          <a:xfrm>
            <a:off x="629738" y="2119184"/>
            <a:ext cx="9522781" cy="1680909"/>
          </a:xfrm>
        </p:spPr>
        <p:txBody>
          <a:bodyPr anchor="b"/>
          <a:lstStyle>
            <a:lvl1pPr algn="l">
              <a:defRPr sz="6000">
                <a:solidFill>
                  <a:schemeClr val="accent2"/>
                </a:solidFill>
              </a:defRPr>
            </a:lvl1pPr>
          </a:lstStyle>
          <a:p>
            <a:r>
              <a:rPr lang="en-US"/>
              <a:t>Click to edit title</a:t>
            </a:r>
          </a:p>
        </p:txBody>
      </p:sp>
      <p:sp>
        <p:nvSpPr>
          <p:cNvPr id="10" name="Subtitle 2">
            <a:extLst>
              <a:ext uri="{FF2B5EF4-FFF2-40B4-BE49-F238E27FC236}">
                <a16:creationId xmlns:a16="http://schemas.microsoft.com/office/drawing/2014/main" id="{6759122E-AF6D-87BB-1FC8-4BEE7AC4E477}"/>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3" name="Footer Placeholder 4">
            <a:extLst>
              <a:ext uri="{FF2B5EF4-FFF2-40B4-BE49-F238E27FC236}">
                <a16:creationId xmlns:a16="http://schemas.microsoft.com/office/drawing/2014/main" id="{49A9AC9D-C62B-A6EF-AE1E-BE911F6F5819}"/>
              </a:ext>
            </a:extLst>
          </p:cNvPr>
          <p:cNvSpPr>
            <a:spLocks noGrp="1"/>
          </p:cNvSpPr>
          <p:nvPr>
            <p:ph type="ftr" sz="quarter" idx="10"/>
          </p:nvPr>
        </p:nvSpPr>
        <p:spPr>
          <a:xfrm>
            <a:off x="3843683" y="5996428"/>
            <a:ext cx="7707596" cy="153888"/>
          </a:xfrm>
        </p:spPr>
        <p:txBody>
          <a:bodyPr/>
          <a:lstStyle/>
          <a:p>
            <a:r>
              <a:rPr lang="en-US"/>
              <a:t>Edit entity or department by going to Insert &gt; Header &amp; Footer   |   Confidential—do not copy or distribute</a:t>
            </a:r>
          </a:p>
        </p:txBody>
      </p:sp>
      <p:pic>
        <p:nvPicPr>
          <p:cNvPr id="3" name="Picture 2">
            <a:extLst>
              <a:ext uri="{FF2B5EF4-FFF2-40B4-BE49-F238E27FC236}">
                <a16:creationId xmlns:a16="http://schemas.microsoft.com/office/drawing/2014/main" id="{024511E2-B236-CE7C-4596-28C8DC0B871F}"/>
              </a:ext>
            </a:extLst>
          </p:cNvPr>
          <p:cNvPicPr>
            <a:picLocks noChangeAspect="1"/>
          </p:cNvPicPr>
          <p:nvPr userDrawn="1"/>
        </p:nvPicPr>
        <p:blipFill>
          <a:blip r:embed="rId2"/>
          <a:srcRect/>
          <a:stretch/>
        </p:blipFill>
        <p:spPr>
          <a:xfrm>
            <a:off x="630936" y="758950"/>
            <a:ext cx="3187213" cy="457200"/>
          </a:xfrm>
          <a:prstGeom prst="rect">
            <a:avLst/>
          </a:prstGeom>
        </p:spPr>
      </p:pic>
      <p:sp>
        <p:nvSpPr>
          <p:cNvPr id="2" name="Text Placeholder 3">
            <a:extLst>
              <a:ext uri="{FF2B5EF4-FFF2-40B4-BE49-F238E27FC236}">
                <a16:creationId xmlns:a16="http://schemas.microsoft.com/office/drawing/2014/main" id="{00F9FAF2-1CDE-31A1-D40C-3FEF2C8B94DA}"/>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Tree>
    <p:extLst>
      <p:ext uri="{BB962C8B-B14F-4D97-AF65-F5344CB8AC3E}">
        <p14:creationId xmlns:p14="http://schemas.microsoft.com/office/powerpoint/2010/main" val="856047620"/>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2_Title Slide: University of Health Professions v2">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47020-C252-F992-D973-282FB38EE4A6}"/>
              </a:ext>
            </a:extLst>
          </p:cNvPr>
          <p:cNvPicPr>
            <a:picLocks noChangeAspect="1"/>
          </p:cNvPicPr>
          <p:nvPr userDrawn="1"/>
        </p:nvPicPr>
        <p:blipFill>
          <a:blip r:embed="rId2"/>
          <a:stretch>
            <a:fillRect/>
          </a:stretch>
        </p:blipFill>
        <p:spPr>
          <a:xfrm>
            <a:off x="256308" y="317201"/>
            <a:ext cx="11652155" cy="6264351"/>
          </a:xfrm>
          <a:prstGeom prst="rect">
            <a:avLst/>
          </a:prstGeom>
        </p:spPr>
      </p:pic>
      <p:sp>
        <p:nvSpPr>
          <p:cNvPr id="4" name="Title 1">
            <a:extLst>
              <a:ext uri="{FF2B5EF4-FFF2-40B4-BE49-F238E27FC236}">
                <a16:creationId xmlns:a16="http://schemas.microsoft.com/office/drawing/2014/main" id="{536F5345-3FD0-980C-C03F-466D0A010AE6}"/>
              </a:ext>
            </a:extLst>
          </p:cNvPr>
          <p:cNvSpPr>
            <a:spLocks noGrp="1"/>
          </p:cNvSpPr>
          <p:nvPr>
            <p:ph type="ctrTitle" hasCustomPrompt="1"/>
          </p:nvPr>
        </p:nvSpPr>
        <p:spPr>
          <a:xfrm>
            <a:off x="629738" y="2119184"/>
            <a:ext cx="9522781" cy="1680909"/>
          </a:xfrm>
        </p:spPr>
        <p:txBody>
          <a:bodyPr anchor="b"/>
          <a:lstStyle>
            <a:lvl1pPr algn="l">
              <a:defRPr sz="6000">
                <a:solidFill>
                  <a:schemeClr val="bg1"/>
                </a:solidFill>
              </a:defRPr>
            </a:lvl1pPr>
          </a:lstStyle>
          <a:p>
            <a:r>
              <a:rPr lang="en-US"/>
              <a:t>Click to edit title</a:t>
            </a:r>
          </a:p>
        </p:txBody>
      </p:sp>
      <p:sp>
        <p:nvSpPr>
          <p:cNvPr id="5" name="Subtitle 2">
            <a:extLst>
              <a:ext uri="{FF2B5EF4-FFF2-40B4-BE49-F238E27FC236}">
                <a16:creationId xmlns:a16="http://schemas.microsoft.com/office/drawing/2014/main" id="{7C490F48-AD40-BE88-23C5-5615EE9B5159}"/>
              </a:ext>
            </a:extLst>
          </p:cNvPr>
          <p:cNvSpPr>
            <a:spLocks noGrp="1"/>
          </p:cNvSpPr>
          <p:nvPr>
            <p:ph type="subTitle" idx="1" hasCustomPrompt="1"/>
          </p:nvPr>
        </p:nvSpPr>
        <p:spPr>
          <a:xfrm>
            <a:off x="629738" y="3884582"/>
            <a:ext cx="9522781" cy="7372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Footer Placeholder 4">
            <a:extLst>
              <a:ext uri="{FF2B5EF4-FFF2-40B4-BE49-F238E27FC236}">
                <a16:creationId xmlns:a16="http://schemas.microsoft.com/office/drawing/2014/main" id="{07446FD9-F82F-C774-CAE1-713570B3414A}"/>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4" name="Picture 13" descr="A blue and black logo&#10;&#10;AI-generated content may be incorrect.">
            <a:extLst>
              <a:ext uri="{FF2B5EF4-FFF2-40B4-BE49-F238E27FC236}">
                <a16:creationId xmlns:a16="http://schemas.microsoft.com/office/drawing/2014/main" id="{0105A4B0-1272-A12F-E042-13A580806BAE}"/>
              </a:ext>
            </a:extLst>
          </p:cNvPr>
          <p:cNvPicPr>
            <a:picLocks noChangeAspect="1"/>
          </p:cNvPicPr>
          <p:nvPr userDrawn="1"/>
        </p:nvPicPr>
        <p:blipFill>
          <a:blip r:embed="rId3"/>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A4C5A36F-E83E-37AE-CC63-8F92A0D8D3D8}"/>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pic>
        <p:nvPicPr>
          <p:cNvPr id="7" name="Picture 6">
            <a:extLst>
              <a:ext uri="{FF2B5EF4-FFF2-40B4-BE49-F238E27FC236}">
                <a16:creationId xmlns:a16="http://schemas.microsoft.com/office/drawing/2014/main" id="{51B5D180-C372-03B6-B18E-EC0B250B6A54}"/>
              </a:ext>
            </a:extLst>
          </p:cNvPr>
          <p:cNvPicPr>
            <a:picLocks noChangeAspect="1"/>
          </p:cNvPicPr>
          <p:nvPr userDrawn="1"/>
        </p:nvPicPr>
        <p:blipFill>
          <a:blip r:embed="rId4"/>
          <a:srcRect/>
          <a:stretch/>
        </p:blipFill>
        <p:spPr>
          <a:xfrm>
            <a:off x="630937" y="758950"/>
            <a:ext cx="3187211" cy="457200"/>
          </a:xfrm>
          <a:prstGeom prst="rect">
            <a:avLst/>
          </a:prstGeom>
        </p:spPr>
      </p:pic>
    </p:spTree>
    <p:extLst>
      <p:ext uri="{BB962C8B-B14F-4D97-AF65-F5344CB8AC3E}">
        <p14:creationId xmlns:p14="http://schemas.microsoft.com/office/powerpoint/2010/main" val="917086272"/>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02771-8FC8-C14A-3DD9-9B80F8A0568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26D125-B6EB-62DD-0E26-852CE3034E0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81055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5" y="524289"/>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332568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6"/>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1"/>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9769619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tags" Target="../tags/tag2.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ags" Target="../tags/tag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heme" Target="../theme/theme2.xml"/><Relationship Id="rId1" Type="http://schemas.openxmlformats.org/officeDocument/2006/relationships/slideLayout" Target="../slideLayouts/slideLayout78.x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tags" Target="../tags/tag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9"/>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1" imgW="530" imgH="531" progId="TCLayout.ActiveDocument.1">
                  <p:embed/>
                </p:oleObj>
              </mc:Choice>
              <mc:Fallback>
                <p:oleObj name="think-cell Slide" r:id="rId81"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2"/>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8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1"/>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89"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7697623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76" r:id="rId7"/>
    <p:sldLayoutId id="2147483791" r:id="rId8"/>
    <p:sldLayoutId id="2147483699" r:id="rId9"/>
    <p:sldLayoutId id="2147483792" r:id="rId10"/>
    <p:sldLayoutId id="2147483700" r:id="rId11"/>
    <p:sldLayoutId id="2147483698" r:id="rId12"/>
    <p:sldLayoutId id="2147483793" r:id="rId13"/>
    <p:sldLayoutId id="2147483696" r:id="rId14"/>
    <p:sldLayoutId id="2147483794" r:id="rId15"/>
    <p:sldLayoutId id="2147483697" r:id="rId16"/>
    <p:sldLayoutId id="2147483701" r:id="rId17"/>
    <p:sldLayoutId id="2147483702" r:id="rId18"/>
    <p:sldLayoutId id="2147483703" r:id="rId19"/>
    <p:sldLayoutId id="2147483704" r:id="rId20"/>
    <p:sldLayoutId id="2147483705" r:id="rId21"/>
    <p:sldLayoutId id="2147483674" r:id="rId22"/>
    <p:sldLayoutId id="2147483662" r:id="rId23"/>
    <p:sldLayoutId id="2147483693" r:id="rId24"/>
    <p:sldLayoutId id="2147483692" r:id="rId25"/>
    <p:sldLayoutId id="2147483706" r:id="rId26"/>
    <p:sldLayoutId id="2147483707" r:id="rId27"/>
    <p:sldLayoutId id="2147483709" r:id="rId28"/>
    <p:sldLayoutId id="2147483797" r:id="rId29"/>
    <p:sldLayoutId id="2147483710" r:id="rId30"/>
    <p:sldLayoutId id="2147483798" r:id="rId31"/>
    <p:sldLayoutId id="2147483711" r:id="rId32"/>
    <p:sldLayoutId id="2147483799" r:id="rId33"/>
    <p:sldLayoutId id="2147483800" r:id="rId34"/>
    <p:sldLayoutId id="2147483801" r:id="rId35"/>
    <p:sldLayoutId id="2147483805" r:id="rId36"/>
    <p:sldLayoutId id="2147483663" r:id="rId37"/>
    <p:sldLayoutId id="2147483664" r:id="rId38"/>
    <p:sldLayoutId id="2147483665" r:id="rId39"/>
    <p:sldLayoutId id="2147483712" r:id="rId40"/>
    <p:sldLayoutId id="2147483713" r:id="rId41"/>
    <p:sldLayoutId id="2147483714" r:id="rId42"/>
    <p:sldLayoutId id="2147483804" r:id="rId43"/>
    <p:sldLayoutId id="2147483802" r:id="rId44"/>
    <p:sldLayoutId id="2147483803" r:id="rId45"/>
    <p:sldLayoutId id="2147483715" r:id="rId46"/>
    <p:sldLayoutId id="2147483790" r:id="rId47"/>
    <p:sldLayoutId id="2147483716" r:id="rId48"/>
    <p:sldLayoutId id="2147483717" r:id="rId49"/>
    <p:sldLayoutId id="2147483718" r:id="rId50"/>
    <p:sldLayoutId id="2147483719" r:id="rId51"/>
    <p:sldLayoutId id="2147483720" r:id="rId52"/>
    <p:sldLayoutId id="2147483721" r:id="rId53"/>
    <p:sldLayoutId id="2147483724" r:id="rId54"/>
    <p:sldLayoutId id="2147483723" r:id="rId55"/>
    <p:sldLayoutId id="2147483666" r:id="rId56"/>
    <p:sldLayoutId id="2147483667" r:id="rId57"/>
    <p:sldLayoutId id="2147483668" r:id="rId58"/>
    <p:sldLayoutId id="2147483669" r:id="rId59"/>
    <p:sldLayoutId id="2147483670" r:id="rId60"/>
    <p:sldLayoutId id="2147483671" r:id="rId61"/>
    <p:sldLayoutId id="2147483678" r:id="rId62"/>
    <p:sldLayoutId id="2147483679" r:id="rId63"/>
    <p:sldLayoutId id="2147483722" r:id="rId64"/>
    <p:sldLayoutId id="2147483675" r:id="rId65"/>
    <p:sldLayoutId id="2147483795" r:id="rId66"/>
    <p:sldLayoutId id="2147483682" r:id="rId67"/>
    <p:sldLayoutId id="2147483796" r:id="rId68"/>
    <p:sldLayoutId id="2147483726" r:id="rId69"/>
    <p:sldLayoutId id="2147483727" r:id="rId70"/>
    <p:sldLayoutId id="2147483685" r:id="rId71"/>
    <p:sldLayoutId id="2147483684" r:id="rId72"/>
    <p:sldLayoutId id="2147483695" r:id="rId73"/>
    <p:sldLayoutId id="2147483725" r:id="rId74"/>
    <p:sldLayoutId id="2147483728" r:id="rId75"/>
    <p:sldLayoutId id="2147483807" r:id="rId76"/>
    <p:sldLayoutId id="2147483808" r:id="rId77"/>
  </p:sldLayoutIdLst>
  <p:hf sldNum="0" hdr="0" dt="0"/>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3"/>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30" imgH="531" progId="TCLayout.ActiveDocument.1">
                  <p:embed/>
                </p:oleObj>
              </mc:Choice>
              <mc:Fallback>
                <p:oleObj name="think-cell Slide" r:id="rId5"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Tree>
    <p:extLst>
      <p:ext uri="{BB962C8B-B14F-4D97-AF65-F5344CB8AC3E}">
        <p14:creationId xmlns:p14="http://schemas.microsoft.com/office/powerpoint/2010/main" val="3960860552"/>
      </p:ext>
    </p:extLst>
  </p:cSld>
  <p:clrMap bg1="lt1" tx1="dk1" bg2="lt2" tx2="dk2" accent1="accent1" accent2="accent2" accent3="accent3" accent4="accent4" accent5="accent5" accent6="accent6" hlink="hlink" folHlink="folHlink"/>
  <p:sldLayoutIdLst>
    <p:sldLayoutId id="2147483806" r:id="rId1"/>
  </p:sldLayoutIdLst>
  <p:hf sldNum="0" hdr="0" dt="0"/>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7">
          <p15:clr>
            <a:srgbClr val="F26B43"/>
          </p15:clr>
        </p15:guide>
        <p15:guide id="2" pos="401">
          <p15:clr>
            <a:srgbClr val="F26B43"/>
          </p15:clr>
        </p15:guide>
        <p15:guide id="3" pos="727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26.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49.emf"/><Relationship Id="rId5" Type="http://schemas.openxmlformats.org/officeDocument/2006/relationships/oleObject" Target="../embeddings/oleObject6.bin"/><Relationship Id="rId4"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50.emf"/><Relationship Id="rId5" Type="http://schemas.openxmlformats.org/officeDocument/2006/relationships/oleObject" Target="../embeddings/oleObject7.bin"/><Relationship Id="rId4" Type="http://schemas.openxmlformats.org/officeDocument/2006/relationships/notesSlide" Target="../notesSlides/notesSlide6.xml"/></Relationships>
</file>

<file path=ppt/slides/_rels/slide25.xml.rels><?xml version="1.0" encoding="UTF-8" standalone="yes"?>
<Relationships xmlns="http://schemas.openxmlformats.org/package/2006/relationships"><Relationship Id="rId8" Type="http://schemas.openxmlformats.org/officeDocument/2006/relationships/image" Target="../media/image152.svg"/><Relationship Id="rId3" Type="http://schemas.openxmlformats.org/officeDocument/2006/relationships/slideLayout" Target="../slideLayouts/slideLayout26.xml"/><Relationship Id="rId7" Type="http://schemas.openxmlformats.org/officeDocument/2006/relationships/image" Target="../media/image151.sv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50.emf"/><Relationship Id="rId5" Type="http://schemas.openxmlformats.org/officeDocument/2006/relationships/oleObject" Target="../embeddings/oleObject7.bin"/><Relationship Id="rId4" Type="http://schemas.openxmlformats.org/officeDocument/2006/relationships/notesSlide" Target="../notesSlides/notesSlide7.xml"/><Relationship Id="rId9" Type="http://schemas.openxmlformats.org/officeDocument/2006/relationships/image" Target="../media/image153.svg"/></Relationships>
</file>

<file path=ppt/slides/_rels/slide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30.xml"/><Relationship Id="rId4" Type="http://schemas.openxmlformats.org/officeDocument/2006/relationships/image" Target="../media/image156.png"/></Relationships>
</file>

<file path=ppt/slides/_rels/slide27.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slideLayout" Target="../slideLayouts/slideLayout27.xml"/><Relationship Id="rId7" Type="http://schemas.openxmlformats.org/officeDocument/2006/relationships/image" Target="../media/image154.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50.emf"/><Relationship Id="rId5" Type="http://schemas.openxmlformats.org/officeDocument/2006/relationships/oleObject" Target="../embeddings/oleObject7.bin"/><Relationship Id="rId4" Type="http://schemas.openxmlformats.org/officeDocument/2006/relationships/notesSlide" Target="../notesSlides/notesSlide8.xml"/><Relationship Id="rId9" Type="http://schemas.openxmlformats.org/officeDocument/2006/relationships/image" Target="../media/image156.png"/></Relationships>
</file>

<file path=ppt/slides/_rels/slide2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31.xml"/><Relationship Id="rId4" Type="http://schemas.openxmlformats.org/officeDocument/2006/relationships/image" Target="../media/image156.png"/></Relationships>
</file>

<file path=ppt/slides/_rels/slide2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8.xml"/><Relationship Id="rId4" Type="http://schemas.openxmlformats.org/officeDocument/2006/relationships/image" Target="../media/image15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7.emf"/><Relationship Id="rId4"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8" Type="http://schemas.openxmlformats.org/officeDocument/2006/relationships/image" Target="../media/image152.svg"/><Relationship Id="rId3" Type="http://schemas.openxmlformats.org/officeDocument/2006/relationships/slideLayout" Target="../slideLayouts/slideLayout32.xml"/><Relationship Id="rId7" Type="http://schemas.openxmlformats.org/officeDocument/2006/relationships/image" Target="../media/image151.sv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50.emf"/><Relationship Id="rId5" Type="http://schemas.openxmlformats.org/officeDocument/2006/relationships/oleObject" Target="../embeddings/oleObject7.bin"/><Relationship Id="rId4" Type="http://schemas.openxmlformats.org/officeDocument/2006/relationships/notesSlide" Target="../notesSlides/notesSlide9.xml"/><Relationship Id="rId9" Type="http://schemas.openxmlformats.org/officeDocument/2006/relationships/image" Target="../media/image153.svg"/></Relationships>
</file>

<file path=ppt/slides/_rels/slide31.xml.rels><?xml version="1.0" encoding="UTF-8" standalone="yes"?>
<Relationships xmlns="http://schemas.openxmlformats.org/package/2006/relationships"><Relationship Id="rId3" Type="http://schemas.openxmlformats.org/officeDocument/2006/relationships/image" Target="../media/image152.svg"/><Relationship Id="rId2" Type="http://schemas.openxmlformats.org/officeDocument/2006/relationships/image" Target="../media/image151.svg"/><Relationship Id="rId1" Type="http://schemas.openxmlformats.org/officeDocument/2006/relationships/slideLayout" Target="../slideLayouts/slideLayout33.xml"/><Relationship Id="rId4" Type="http://schemas.openxmlformats.org/officeDocument/2006/relationships/image" Target="../media/image153.svg"/></Relationships>
</file>

<file path=ppt/slides/_rels/slide32.xml.rels><?xml version="1.0" encoding="UTF-8" standalone="yes"?>
<Relationships xmlns="http://schemas.openxmlformats.org/package/2006/relationships"><Relationship Id="rId3" Type="http://schemas.openxmlformats.org/officeDocument/2006/relationships/image" Target="../media/image152.svg"/><Relationship Id="rId2" Type="http://schemas.openxmlformats.org/officeDocument/2006/relationships/image" Target="../media/image151.svg"/><Relationship Id="rId1" Type="http://schemas.openxmlformats.org/officeDocument/2006/relationships/slideLayout" Target="../slideLayouts/slideLayout35.xml"/><Relationship Id="rId4" Type="http://schemas.openxmlformats.org/officeDocument/2006/relationships/image" Target="../media/image153.svg"/></Relationships>
</file>

<file path=ppt/slides/_rels/slide33.xml.rels><?xml version="1.0" encoding="UTF-8" standalone="yes"?>
<Relationships xmlns="http://schemas.openxmlformats.org/package/2006/relationships"><Relationship Id="rId3" Type="http://schemas.openxmlformats.org/officeDocument/2006/relationships/image" Target="../media/image152.svg"/><Relationship Id="rId2" Type="http://schemas.openxmlformats.org/officeDocument/2006/relationships/image" Target="../media/image151.svg"/><Relationship Id="rId1" Type="http://schemas.openxmlformats.org/officeDocument/2006/relationships/slideLayout" Target="../slideLayouts/slideLayout36.xml"/><Relationship Id="rId4" Type="http://schemas.openxmlformats.org/officeDocument/2006/relationships/image" Target="../media/image153.sv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158.emf"/><Relationship Id="rId5" Type="http://schemas.openxmlformats.org/officeDocument/2006/relationships/oleObject" Target="../embeddings/oleObject9.bin"/><Relationship Id="rId4" Type="http://schemas.openxmlformats.org/officeDocument/2006/relationships/notesSlide" Target="../notesSlides/notesSlide1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159.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28.emf"/><Relationship Id="rId4" Type="http://schemas.openxmlformats.org/officeDocument/2006/relationships/oleObject" Target="../embeddings/oleObject5.bin"/></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1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157.emf"/><Relationship Id="rId5" Type="http://schemas.openxmlformats.org/officeDocument/2006/relationships/oleObject" Target="../embeddings/oleObject8.bin"/><Relationship Id="rId4" Type="http://schemas.openxmlformats.org/officeDocument/2006/relationships/notesSlide" Target="../notesSlides/notesSlide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158.emf"/><Relationship Id="rId5" Type="http://schemas.openxmlformats.org/officeDocument/2006/relationships/oleObject" Target="../embeddings/oleObject9.bin"/><Relationship Id="rId4" Type="http://schemas.openxmlformats.org/officeDocument/2006/relationships/notesSlide" Target="../notesSlides/notesSlide2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158.emf"/><Relationship Id="rId5" Type="http://schemas.openxmlformats.org/officeDocument/2006/relationships/oleObject" Target="../embeddings/oleObject9.bin"/><Relationship Id="rId4" Type="http://schemas.openxmlformats.org/officeDocument/2006/relationships/notesSlide" Target="../notesSlides/notesSlide23.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4.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5.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6.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29.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30.xml"/></Relationships>
</file>

<file path=ppt/slides/_rels/slide6.xml.rels><?xml version="1.0" encoding="UTF-8" standalone="yes"?>
<Relationships xmlns="http://schemas.openxmlformats.org/package/2006/relationships"><Relationship Id="rId13" Type="http://schemas.openxmlformats.org/officeDocument/2006/relationships/image" Target="../media/image40.svg"/><Relationship Id="rId18" Type="http://schemas.openxmlformats.org/officeDocument/2006/relationships/image" Target="../media/image45.svg"/><Relationship Id="rId26" Type="http://schemas.openxmlformats.org/officeDocument/2006/relationships/image" Target="../media/image53.svg"/><Relationship Id="rId39" Type="http://schemas.openxmlformats.org/officeDocument/2006/relationships/image" Target="../media/image66.svg"/><Relationship Id="rId21" Type="http://schemas.openxmlformats.org/officeDocument/2006/relationships/image" Target="../media/image48.svg"/><Relationship Id="rId34" Type="http://schemas.openxmlformats.org/officeDocument/2006/relationships/image" Target="../media/image61.svg"/><Relationship Id="rId42" Type="http://schemas.openxmlformats.org/officeDocument/2006/relationships/image" Target="../media/image69.svg"/><Relationship Id="rId47" Type="http://schemas.openxmlformats.org/officeDocument/2006/relationships/image" Target="../media/image74.svg"/><Relationship Id="rId50" Type="http://schemas.openxmlformats.org/officeDocument/2006/relationships/image" Target="../media/image77.svg"/><Relationship Id="rId55" Type="http://schemas.openxmlformats.org/officeDocument/2006/relationships/image" Target="../media/image82.svg"/><Relationship Id="rId7" Type="http://schemas.openxmlformats.org/officeDocument/2006/relationships/image" Target="../media/image34.svg"/><Relationship Id="rId2" Type="http://schemas.openxmlformats.org/officeDocument/2006/relationships/image" Target="../media/image29.svg"/><Relationship Id="rId16" Type="http://schemas.openxmlformats.org/officeDocument/2006/relationships/image" Target="../media/image43.svg"/><Relationship Id="rId20" Type="http://schemas.openxmlformats.org/officeDocument/2006/relationships/image" Target="../media/image47.svg"/><Relationship Id="rId29" Type="http://schemas.openxmlformats.org/officeDocument/2006/relationships/image" Target="../media/image56.svg"/><Relationship Id="rId41" Type="http://schemas.openxmlformats.org/officeDocument/2006/relationships/image" Target="../media/image68.svg"/><Relationship Id="rId54" Type="http://schemas.openxmlformats.org/officeDocument/2006/relationships/image" Target="../media/image81.svg"/><Relationship Id="rId1" Type="http://schemas.openxmlformats.org/officeDocument/2006/relationships/slideLayout" Target="../slideLayouts/slideLayout69.xml"/><Relationship Id="rId6" Type="http://schemas.openxmlformats.org/officeDocument/2006/relationships/image" Target="../media/image33.svg"/><Relationship Id="rId11" Type="http://schemas.openxmlformats.org/officeDocument/2006/relationships/image" Target="../media/image38.svg"/><Relationship Id="rId24" Type="http://schemas.openxmlformats.org/officeDocument/2006/relationships/image" Target="../media/image51.svg"/><Relationship Id="rId32" Type="http://schemas.openxmlformats.org/officeDocument/2006/relationships/image" Target="../media/image59.svg"/><Relationship Id="rId37" Type="http://schemas.openxmlformats.org/officeDocument/2006/relationships/image" Target="../media/image64.svg"/><Relationship Id="rId40" Type="http://schemas.openxmlformats.org/officeDocument/2006/relationships/image" Target="../media/image67.svg"/><Relationship Id="rId45" Type="http://schemas.openxmlformats.org/officeDocument/2006/relationships/image" Target="../media/image72.svg"/><Relationship Id="rId53" Type="http://schemas.openxmlformats.org/officeDocument/2006/relationships/image" Target="../media/image80.svg"/><Relationship Id="rId58" Type="http://schemas.openxmlformats.org/officeDocument/2006/relationships/image" Target="../media/image85.svg"/><Relationship Id="rId5" Type="http://schemas.openxmlformats.org/officeDocument/2006/relationships/image" Target="../media/image32.svg"/><Relationship Id="rId15" Type="http://schemas.openxmlformats.org/officeDocument/2006/relationships/image" Target="../media/image42.svg"/><Relationship Id="rId23" Type="http://schemas.openxmlformats.org/officeDocument/2006/relationships/image" Target="../media/image50.svg"/><Relationship Id="rId28" Type="http://schemas.openxmlformats.org/officeDocument/2006/relationships/image" Target="../media/image55.svg"/><Relationship Id="rId36" Type="http://schemas.openxmlformats.org/officeDocument/2006/relationships/image" Target="../media/image63.svg"/><Relationship Id="rId49" Type="http://schemas.openxmlformats.org/officeDocument/2006/relationships/image" Target="../media/image76.svg"/><Relationship Id="rId57" Type="http://schemas.openxmlformats.org/officeDocument/2006/relationships/image" Target="../media/image84.svg"/><Relationship Id="rId61" Type="http://schemas.openxmlformats.org/officeDocument/2006/relationships/image" Target="../media/image88.svg"/><Relationship Id="rId10" Type="http://schemas.openxmlformats.org/officeDocument/2006/relationships/image" Target="../media/image37.svg"/><Relationship Id="rId19" Type="http://schemas.openxmlformats.org/officeDocument/2006/relationships/image" Target="../media/image46.svg"/><Relationship Id="rId31" Type="http://schemas.openxmlformats.org/officeDocument/2006/relationships/image" Target="../media/image58.svg"/><Relationship Id="rId44" Type="http://schemas.openxmlformats.org/officeDocument/2006/relationships/image" Target="../media/image71.svg"/><Relationship Id="rId52" Type="http://schemas.openxmlformats.org/officeDocument/2006/relationships/image" Target="../media/image79.svg"/><Relationship Id="rId60" Type="http://schemas.openxmlformats.org/officeDocument/2006/relationships/image" Target="../media/image87.svg"/><Relationship Id="rId4" Type="http://schemas.openxmlformats.org/officeDocument/2006/relationships/image" Target="../media/image31.svg"/><Relationship Id="rId9" Type="http://schemas.openxmlformats.org/officeDocument/2006/relationships/image" Target="../media/image36.svg"/><Relationship Id="rId14" Type="http://schemas.openxmlformats.org/officeDocument/2006/relationships/image" Target="../media/image41.svg"/><Relationship Id="rId22" Type="http://schemas.openxmlformats.org/officeDocument/2006/relationships/image" Target="../media/image49.svg"/><Relationship Id="rId27" Type="http://schemas.openxmlformats.org/officeDocument/2006/relationships/image" Target="../media/image54.svg"/><Relationship Id="rId30" Type="http://schemas.openxmlformats.org/officeDocument/2006/relationships/image" Target="../media/image57.svg"/><Relationship Id="rId35" Type="http://schemas.openxmlformats.org/officeDocument/2006/relationships/image" Target="../media/image62.svg"/><Relationship Id="rId43" Type="http://schemas.openxmlformats.org/officeDocument/2006/relationships/image" Target="../media/image70.svg"/><Relationship Id="rId48" Type="http://schemas.openxmlformats.org/officeDocument/2006/relationships/image" Target="../media/image75.svg"/><Relationship Id="rId56" Type="http://schemas.openxmlformats.org/officeDocument/2006/relationships/image" Target="../media/image83.svg"/><Relationship Id="rId8" Type="http://schemas.openxmlformats.org/officeDocument/2006/relationships/image" Target="../media/image35.svg"/><Relationship Id="rId51" Type="http://schemas.openxmlformats.org/officeDocument/2006/relationships/image" Target="../media/image78.svg"/><Relationship Id="rId3" Type="http://schemas.openxmlformats.org/officeDocument/2006/relationships/image" Target="../media/image30.svg"/><Relationship Id="rId12" Type="http://schemas.openxmlformats.org/officeDocument/2006/relationships/image" Target="../media/image39.svg"/><Relationship Id="rId17" Type="http://schemas.openxmlformats.org/officeDocument/2006/relationships/image" Target="../media/image44.svg"/><Relationship Id="rId25" Type="http://schemas.openxmlformats.org/officeDocument/2006/relationships/image" Target="../media/image52.svg"/><Relationship Id="rId33" Type="http://schemas.openxmlformats.org/officeDocument/2006/relationships/image" Target="../media/image60.svg"/><Relationship Id="rId38" Type="http://schemas.openxmlformats.org/officeDocument/2006/relationships/image" Target="../media/image65.svg"/><Relationship Id="rId46" Type="http://schemas.openxmlformats.org/officeDocument/2006/relationships/image" Target="../media/image73.svg"/><Relationship Id="rId59" Type="http://schemas.openxmlformats.org/officeDocument/2006/relationships/image" Target="../media/image86.sv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160.emf"/><Relationship Id="rId5" Type="http://schemas.openxmlformats.org/officeDocument/2006/relationships/oleObject" Target="../embeddings/oleObject10.bin"/><Relationship Id="rId4" Type="http://schemas.openxmlformats.org/officeDocument/2006/relationships/notesSlide" Target="../notesSlides/notesSlide31.xml"/></Relationships>
</file>

<file path=ppt/slides/_rels/slide61.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slideLayout" Target="../slideLayouts/slideLayout54.xml"/><Relationship Id="rId7" Type="http://schemas.openxmlformats.org/officeDocument/2006/relationships/image" Target="../media/image160.emf"/><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oleObject" Target="../embeddings/oleObject10.bin"/><Relationship Id="rId5" Type="http://schemas.openxmlformats.org/officeDocument/2006/relationships/image" Target="../media/image161.jpeg"/><Relationship Id="rId4" Type="http://schemas.openxmlformats.org/officeDocument/2006/relationships/notesSlide" Target="../notesSlides/notesSlide3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158.emf"/><Relationship Id="rId5" Type="http://schemas.openxmlformats.org/officeDocument/2006/relationships/oleObject" Target="../embeddings/oleObject9.bin"/><Relationship Id="rId4" Type="http://schemas.openxmlformats.org/officeDocument/2006/relationships/notesSlide" Target="../notesSlides/notesSlide33.xml"/></Relationships>
</file>

<file path=ppt/slides/_rels/slide63.xml.rels><?xml version="1.0" encoding="UTF-8" standalone="yes"?>
<Relationships xmlns="http://schemas.openxmlformats.org/package/2006/relationships"><Relationship Id="rId8" Type="http://schemas.openxmlformats.org/officeDocument/2006/relationships/image" Target="../media/image153.svg"/><Relationship Id="rId3" Type="http://schemas.openxmlformats.org/officeDocument/2006/relationships/slideLayout" Target="../slideLayouts/slideLayout55.xml"/><Relationship Id="rId7" Type="http://schemas.openxmlformats.org/officeDocument/2006/relationships/image" Target="../media/image152.sv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151.svg"/><Relationship Id="rId11" Type="http://schemas.openxmlformats.org/officeDocument/2006/relationships/image" Target="../media/image166.svg"/><Relationship Id="rId5" Type="http://schemas.openxmlformats.org/officeDocument/2006/relationships/image" Target="../media/image163.emf"/><Relationship Id="rId10" Type="http://schemas.openxmlformats.org/officeDocument/2006/relationships/image" Target="../media/image165.svg"/><Relationship Id="rId4" Type="http://schemas.openxmlformats.org/officeDocument/2006/relationships/oleObject" Target="../embeddings/oleObject11.bin"/><Relationship Id="rId9" Type="http://schemas.openxmlformats.org/officeDocument/2006/relationships/image" Target="../media/image164.svg"/></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9.xml"/><Relationship Id="rId1" Type="http://schemas.openxmlformats.org/officeDocument/2006/relationships/tags" Target="../tags/tag89.xml"/><Relationship Id="rId4" Type="http://schemas.openxmlformats.org/officeDocument/2006/relationships/image" Target="../media/image167.e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9.xml"/><Relationship Id="rId1" Type="http://schemas.openxmlformats.org/officeDocument/2006/relationships/tags" Target="../tags/tag90.xml"/><Relationship Id="rId4" Type="http://schemas.openxmlformats.org/officeDocument/2006/relationships/image" Target="../media/image167.e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9.xml"/><Relationship Id="rId1" Type="http://schemas.openxmlformats.org/officeDocument/2006/relationships/tags" Target="../tags/tag91.xml"/><Relationship Id="rId4" Type="http://schemas.openxmlformats.org/officeDocument/2006/relationships/image" Target="../media/image167.emf"/></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168.emf"/><Relationship Id="rId4" Type="http://schemas.openxmlformats.org/officeDocument/2006/relationships/oleObject" Target="../embeddings/oleObject13.bin"/></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chart" Target="../charts/chart1.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169.emf"/><Relationship Id="rId5" Type="http://schemas.openxmlformats.org/officeDocument/2006/relationships/oleObject" Target="../embeddings/oleObject14.bin"/><Relationship Id="rId4" Type="http://schemas.openxmlformats.org/officeDocument/2006/relationships/notesSlide" Target="../notesSlides/notesSlide34.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chart" Target="../charts/chart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70.emf"/><Relationship Id="rId5" Type="http://schemas.openxmlformats.org/officeDocument/2006/relationships/oleObject" Target="../embeddings/oleObject15.bin"/><Relationship Id="rId4" Type="http://schemas.openxmlformats.org/officeDocument/2006/relationships/notesSlide" Target="../notesSlides/notesSlide35.xml"/></Relationships>
</file>

<file path=ppt/slides/_rels/slide7.xml.rels><?xml version="1.0" encoding="UTF-8" standalone="yes"?>
<Relationships xmlns="http://schemas.openxmlformats.org/package/2006/relationships"><Relationship Id="rId13" Type="http://schemas.openxmlformats.org/officeDocument/2006/relationships/image" Target="../media/image100.svg"/><Relationship Id="rId18" Type="http://schemas.openxmlformats.org/officeDocument/2006/relationships/image" Target="../media/image105.svg"/><Relationship Id="rId26" Type="http://schemas.openxmlformats.org/officeDocument/2006/relationships/image" Target="../media/image113.svg"/><Relationship Id="rId39" Type="http://schemas.openxmlformats.org/officeDocument/2006/relationships/image" Target="../media/image126.svg"/><Relationship Id="rId21" Type="http://schemas.openxmlformats.org/officeDocument/2006/relationships/image" Target="../media/image108.svg"/><Relationship Id="rId34" Type="http://schemas.openxmlformats.org/officeDocument/2006/relationships/image" Target="../media/image121.svg"/><Relationship Id="rId42" Type="http://schemas.openxmlformats.org/officeDocument/2006/relationships/image" Target="../media/image129.svg"/><Relationship Id="rId47" Type="http://schemas.openxmlformats.org/officeDocument/2006/relationships/image" Target="../media/image134.svg"/><Relationship Id="rId50" Type="http://schemas.openxmlformats.org/officeDocument/2006/relationships/image" Target="../media/image137.svg"/><Relationship Id="rId55" Type="http://schemas.openxmlformats.org/officeDocument/2006/relationships/image" Target="../media/image142.svg"/><Relationship Id="rId7" Type="http://schemas.openxmlformats.org/officeDocument/2006/relationships/image" Target="../media/image94.svg"/><Relationship Id="rId2" Type="http://schemas.openxmlformats.org/officeDocument/2006/relationships/image" Target="../media/image89.svg"/><Relationship Id="rId16" Type="http://schemas.openxmlformats.org/officeDocument/2006/relationships/image" Target="../media/image103.svg"/><Relationship Id="rId20" Type="http://schemas.openxmlformats.org/officeDocument/2006/relationships/image" Target="../media/image107.svg"/><Relationship Id="rId29" Type="http://schemas.openxmlformats.org/officeDocument/2006/relationships/image" Target="../media/image116.svg"/><Relationship Id="rId41" Type="http://schemas.openxmlformats.org/officeDocument/2006/relationships/image" Target="../media/image128.svg"/><Relationship Id="rId54" Type="http://schemas.openxmlformats.org/officeDocument/2006/relationships/image" Target="../media/image141.svg"/><Relationship Id="rId1" Type="http://schemas.openxmlformats.org/officeDocument/2006/relationships/slideLayout" Target="../slideLayouts/slideLayout70.xml"/><Relationship Id="rId6" Type="http://schemas.openxmlformats.org/officeDocument/2006/relationships/image" Target="../media/image93.svg"/><Relationship Id="rId11" Type="http://schemas.openxmlformats.org/officeDocument/2006/relationships/image" Target="../media/image98.svg"/><Relationship Id="rId24" Type="http://schemas.openxmlformats.org/officeDocument/2006/relationships/image" Target="../media/image111.svg"/><Relationship Id="rId32" Type="http://schemas.openxmlformats.org/officeDocument/2006/relationships/image" Target="../media/image119.svg"/><Relationship Id="rId37" Type="http://schemas.openxmlformats.org/officeDocument/2006/relationships/image" Target="../media/image124.svg"/><Relationship Id="rId40" Type="http://schemas.openxmlformats.org/officeDocument/2006/relationships/image" Target="../media/image127.svg"/><Relationship Id="rId45" Type="http://schemas.openxmlformats.org/officeDocument/2006/relationships/image" Target="../media/image132.svg"/><Relationship Id="rId53" Type="http://schemas.openxmlformats.org/officeDocument/2006/relationships/image" Target="../media/image140.svg"/><Relationship Id="rId58" Type="http://schemas.openxmlformats.org/officeDocument/2006/relationships/image" Target="../media/image145.svg"/><Relationship Id="rId5" Type="http://schemas.openxmlformats.org/officeDocument/2006/relationships/image" Target="../media/image92.svg"/><Relationship Id="rId15" Type="http://schemas.openxmlformats.org/officeDocument/2006/relationships/image" Target="../media/image102.svg"/><Relationship Id="rId23" Type="http://schemas.openxmlformats.org/officeDocument/2006/relationships/image" Target="../media/image110.svg"/><Relationship Id="rId28" Type="http://schemas.openxmlformats.org/officeDocument/2006/relationships/image" Target="../media/image115.svg"/><Relationship Id="rId36" Type="http://schemas.openxmlformats.org/officeDocument/2006/relationships/image" Target="../media/image123.svg"/><Relationship Id="rId49" Type="http://schemas.openxmlformats.org/officeDocument/2006/relationships/image" Target="../media/image136.svg"/><Relationship Id="rId57" Type="http://schemas.openxmlformats.org/officeDocument/2006/relationships/image" Target="../media/image144.svg"/><Relationship Id="rId61" Type="http://schemas.openxmlformats.org/officeDocument/2006/relationships/image" Target="../media/image148.svg"/><Relationship Id="rId10" Type="http://schemas.openxmlformats.org/officeDocument/2006/relationships/image" Target="../media/image97.svg"/><Relationship Id="rId19" Type="http://schemas.openxmlformats.org/officeDocument/2006/relationships/image" Target="../media/image106.svg"/><Relationship Id="rId31" Type="http://schemas.openxmlformats.org/officeDocument/2006/relationships/image" Target="../media/image118.svg"/><Relationship Id="rId44" Type="http://schemas.openxmlformats.org/officeDocument/2006/relationships/image" Target="../media/image131.svg"/><Relationship Id="rId52" Type="http://schemas.openxmlformats.org/officeDocument/2006/relationships/image" Target="../media/image139.svg"/><Relationship Id="rId60" Type="http://schemas.openxmlformats.org/officeDocument/2006/relationships/image" Target="../media/image147.svg"/><Relationship Id="rId4" Type="http://schemas.openxmlformats.org/officeDocument/2006/relationships/image" Target="../media/image91.svg"/><Relationship Id="rId9" Type="http://schemas.openxmlformats.org/officeDocument/2006/relationships/image" Target="../media/image96.svg"/><Relationship Id="rId14" Type="http://schemas.openxmlformats.org/officeDocument/2006/relationships/image" Target="../media/image101.svg"/><Relationship Id="rId22" Type="http://schemas.openxmlformats.org/officeDocument/2006/relationships/image" Target="../media/image109.svg"/><Relationship Id="rId27" Type="http://schemas.openxmlformats.org/officeDocument/2006/relationships/image" Target="../media/image114.svg"/><Relationship Id="rId30" Type="http://schemas.openxmlformats.org/officeDocument/2006/relationships/image" Target="../media/image117.svg"/><Relationship Id="rId35" Type="http://schemas.openxmlformats.org/officeDocument/2006/relationships/image" Target="../media/image122.svg"/><Relationship Id="rId43" Type="http://schemas.openxmlformats.org/officeDocument/2006/relationships/image" Target="../media/image130.svg"/><Relationship Id="rId48" Type="http://schemas.openxmlformats.org/officeDocument/2006/relationships/image" Target="../media/image135.svg"/><Relationship Id="rId56" Type="http://schemas.openxmlformats.org/officeDocument/2006/relationships/image" Target="../media/image143.svg"/><Relationship Id="rId8" Type="http://schemas.openxmlformats.org/officeDocument/2006/relationships/image" Target="../media/image95.svg"/><Relationship Id="rId51" Type="http://schemas.openxmlformats.org/officeDocument/2006/relationships/image" Target="../media/image138.svg"/><Relationship Id="rId3" Type="http://schemas.openxmlformats.org/officeDocument/2006/relationships/image" Target="../media/image90.svg"/><Relationship Id="rId12" Type="http://schemas.openxmlformats.org/officeDocument/2006/relationships/image" Target="../media/image99.svg"/><Relationship Id="rId17" Type="http://schemas.openxmlformats.org/officeDocument/2006/relationships/image" Target="../media/image104.svg"/><Relationship Id="rId25" Type="http://schemas.openxmlformats.org/officeDocument/2006/relationships/image" Target="../media/image112.svg"/><Relationship Id="rId33" Type="http://schemas.openxmlformats.org/officeDocument/2006/relationships/image" Target="../media/image120.svg"/><Relationship Id="rId38" Type="http://schemas.openxmlformats.org/officeDocument/2006/relationships/image" Target="../media/image125.svg"/><Relationship Id="rId46" Type="http://schemas.openxmlformats.org/officeDocument/2006/relationships/image" Target="../media/image133.svg"/><Relationship Id="rId59" Type="http://schemas.openxmlformats.org/officeDocument/2006/relationships/image" Target="../media/image146.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171.emf"/><Relationship Id="rId5" Type="http://schemas.openxmlformats.org/officeDocument/2006/relationships/oleObject" Target="../embeddings/oleObject16.bin"/><Relationship Id="rId4" Type="http://schemas.openxmlformats.org/officeDocument/2006/relationships/notesSlide" Target="../notesSlides/notesSlide36.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172.emf"/><Relationship Id="rId5" Type="http://schemas.openxmlformats.org/officeDocument/2006/relationships/oleObject" Target="../embeddings/oleObject17.bin"/><Relationship Id="rId4" Type="http://schemas.openxmlformats.org/officeDocument/2006/relationships/notesSlide" Target="../notesSlides/notesSlide37.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172.emf"/><Relationship Id="rId5" Type="http://schemas.openxmlformats.org/officeDocument/2006/relationships/oleObject" Target="../embeddings/oleObject17.bin"/><Relationship Id="rId4" Type="http://schemas.openxmlformats.org/officeDocument/2006/relationships/notesSlide" Target="../notesSlides/notesSlide38.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169.emf"/><Relationship Id="rId5" Type="http://schemas.openxmlformats.org/officeDocument/2006/relationships/oleObject" Target="../embeddings/oleObject14.bin"/><Relationship Id="rId4" Type="http://schemas.openxmlformats.org/officeDocument/2006/relationships/notesSlide" Target="../notesSlides/notesSlide39.xml"/></Relationships>
</file>

<file path=ppt/slides/_rels/slide7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0.xml"/></Relationships>
</file>

<file path=ppt/slides/_rels/slide7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0.xml"/></Relationships>
</file>

<file path=ppt/slides/_rels/slide7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0.xml"/></Relationships>
</file>

<file path=ppt/slides/_rels/slide7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0.xml"/></Relationships>
</file>

<file path=ppt/slides/_rels/slide7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0.xml"/></Relationships>
</file>

<file path=ppt/slides/_rels/slide7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6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0.xml"/></Relationships>
</file>

<file path=ppt/slides/_rels/slide8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0.xml"/></Relationships>
</file>

<file path=ppt/slides/_rels/slide8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0.xml"/></Relationships>
</file>

<file path=ppt/slides/_rels/slide8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5AABACA-DFB6-8641-B36B-66EF5AEA57B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7" name="Object 6" hidden="1">
                        <a:extLst>
                          <a:ext uri="{FF2B5EF4-FFF2-40B4-BE49-F238E27FC236}">
                            <a16:creationId xmlns:a16="http://schemas.microsoft.com/office/drawing/2014/main" id="{15AABACA-DFB6-8641-B36B-66EF5AEA57B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17BC6B75-7925-C34F-9ABB-6C8C2220A2BF}"/>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Content Placeholder 1">
            <a:extLst>
              <a:ext uri="{FF2B5EF4-FFF2-40B4-BE49-F238E27FC236}">
                <a16:creationId xmlns:a16="http://schemas.microsoft.com/office/drawing/2014/main" id="{5B6B1F02-01DF-144B-8064-154AD876A948}"/>
              </a:ext>
            </a:extLst>
          </p:cNvPr>
          <p:cNvSpPr>
            <a:spLocks noGrp="1"/>
          </p:cNvSpPr>
          <p:nvPr>
            <p:ph sz="half" idx="1"/>
          </p:nvPr>
        </p:nvSpPr>
        <p:spPr>
          <a:xfrm>
            <a:off x="350520" y="1448883"/>
            <a:ext cx="10907395" cy="4023360"/>
          </a:xfrm>
        </p:spPr>
        <p:txBody>
          <a:bodyPr/>
          <a:lstStyle/>
          <a:p>
            <a:r>
              <a:rPr lang="en-US" sz="2400"/>
              <a:t>Please use this Mass General Brigham branded template for </a:t>
            </a:r>
            <a:br>
              <a:rPr lang="en-US" sz="2400"/>
            </a:br>
            <a:r>
              <a:rPr lang="en-US" sz="2400"/>
              <a:t>your presentation starting on page 8.</a:t>
            </a:r>
          </a:p>
          <a:p>
            <a:endParaRPr lang="en-US" sz="2400"/>
          </a:p>
          <a:p>
            <a:r>
              <a:rPr lang="en-US" sz="2400"/>
              <a:t>Pages 1–7 are for your reference only and can be deleted. </a:t>
            </a:r>
            <a:br>
              <a:rPr lang="en-US" sz="2400"/>
            </a:br>
            <a:r>
              <a:rPr lang="en-US" sz="2400"/>
              <a:t>Following these guidelines will keep the entire presentation consistent.</a:t>
            </a:r>
          </a:p>
          <a:p>
            <a:endParaRPr lang="en-US" sz="2400"/>
          </a:p>
          <a:p>
            <a:r>
              <a:rPr lang="en-US" sz="2400" b="1"/>
              <a:t>Thank you.</a:t>
            </a:r>
          </a:p>
        </p:txBody>
      </p:sp>
      <p:sp>
        <p:nvSpPr>
          <p:cNvPr id="4" name="Title 3">
            <a:extLst>
              <a:ext uri="{FF2B5EF4-FFF2-40B4-BE49-F238E27FC236}">
                <a16:creationId xmlns:a16="http://schemas.microsoft.com/office/drawing/2014/main" id="{78264CEF-052D-CC48-974A-CEEFD69ADAE2}"/>
              </a:ext>
            </a:extLst>
          </p:cNvPr>
          <p:cNvSpPr>
            <a:spLocks noGrp="1"/>
          </p:cNvSpPr>
          <p:nvPr>
            <p:ph type="title"/>
          </p:nvPr>
        </p:nvSpPr>
        <p:spPr/>
        <p:txBody>
          <a:bodyPr/>
          <a:lstStyle/>
          <a:p>
            <a:r>
              <a:rPr lang="en-US"/>
              <a:t>Mass General Brigham PowerPoint Template</a:t>
            </a:r>
          </a:p>
        </p:txBody>
      </p:sp>
      <p:sp>
        <p:nvSpPr>
          <p:cNvPr id="5" name="Footer Placeholder 4">
            <a:extLst>
              <a:ext uri="{FF2B5EF4-FFF2-40B4-BE49-F238E27FC236}">
                <a16:creationId xmlns:a16="http://schemas.microsoft.com/office/drawing/2014/main" id="{3A951BC1-4A3F-E955-273C-481B5F81541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841824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2364-5F3C-50D0-80B8-C8E95B4D9730}"/>
              </a:ext>
            </a:extLst>
          </p:cNvPr>
          <p:cNvSpPr>
            <a:spLocks noGrp="1"/>
          </p:cNvSpPr>
          <p:nvPr>
            <p:ph type="ctrTitle"/>
          </p:nvPr>
        </p:nvSpPr>
        <p:spPr/>
        <p:txBody>
          <a:bodyPr/>
          <a:lstStyle/>
          <a:p>
            <a:r>
              <a:rPr lang="en-US" dirty="0"/>
              <a:t>Cover slide</a:t>
            </a:r>
          </a:p>
        </p:txBody>
      </p:sp>
      <p:sp>
        <p:nvSpPr>
          <p:cNvPr id="3" name="Subtitle 2">
            <a:extLst>
              <a:ext uri="{FF2B5EF4-FFF2-40B4-BE49-F238E27FC236}">
                <a16:creationId xmlns:a16="http://schemas.microsoft.com/office/drawing/2014/main" id="{E1E9710A-E02C-3052-BE19-4117CED03830}"/>
              </a:ext>
            </a:extLst>
          </p:cNvPr>
          <p:cNvSpPr>
            <a:spLocks noGrp="1"/>
          </p:cNvSpPr>
          <p:nvPr>
            <p:ph type="subTitle" idx="1"/>
          </p:nvPr>
        </p:nvSpPr>
        <p:spPr/>
        <p:txBody>
          <a:bodyPr/>
          <a:lstStyle/>
          <a:p>
            <a:r>
              <a:rPr lang="en-US" dirty="0"/>
              <a:t>Presenter or subtitle goes here</a:t>
            </a:r>
          </a:p>
        </p:txBody>
      </p:sp>
      <p:sp>
        <p:nvSpPr>
          <p:cNvPr id="4" name="Footer Placeholder 3">
            <a:extLst>
              <a:ext uri="{FF2B5EF4-FFF2-40B4-BE49-F238E27FC236}">
                <a16:creationId xmlns:a16="http://schemas.microsoft.com/office/drawing/2014/main" id="{F5499277-7A1E-3428-BD99-0FD0F2450FA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5" name="Text Placeholder 4">
            <a:extLst>
              <a:ext uri="{FF2B5EF4-FFF2-40B4-BE49-F238E27FC236}">
                <a16:creationId xmlns:a16="http://schemas.microsoft.com/office/drawing/2014/main" id="{479FB5F6-AA9D-F9CA-8D58-AFA548F6806C}"/>
              </a:ext>
            </a:extLst>
          </p:cNvPr>
          <p:cNvSpPr>
            <a:spLocks noGrp="1"/>
          </p:cNvSpPr>
          <p:nvPr>
            <p:ph type="body" sz="half" idx="11"/>
          </p:nvPr>
        </p:nvSpPr>
        <p:spPr/>
        <p:txBody>
          <a:bodyPr/>
          <a:lstStyle/>
          <a:p>
            <a:r>
              <a:rPr lang="en-US" dirty="0"/>
              <a:t>Month YEAR</a:t>
            </a:r>
          </a:p>
        </p:txBody>
      </p:sp>
    </p:spTree>
    <p:extLst>
      <p:ext uri="{BB962C8B-B14F-4D97-AF65-F5344CB8AC3E}">
        <p14:creationId xmlns:p14="http://schemas.microsoft.com/office/powerpoint/2010/main" val="2314953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1F2C7FB-9DB1-32BC-0D89-4D1D991137B8}"/>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Title 1">
            <a:extLst>
              <a:ext uri="{FF2B5EF4-FFF2-40B4-BE49-F238E27FC236}">
                <a16:creationId xmlns:a16="http://schemas.microsoft.com/office/drawing/2014/main" id="{E3D1242B-6226-BB1E-81D3-E92D65DC3961}"/>
              </a:ext>
            </a:extLst>
          </p:cNvPr>
          <p:cNvSpPr>
            <a:spLocks noGrp="1"/>
          </p:cNvSpPr>
          <p:nvPr>
            <p:ph type="ctrTitle"/>
          </p:nvPr>
        </p:nvSpPr>
        <p:spPr>
          <a:xfrm>
            <a:off x="629738" y="2119184"/>
            <a:ext cx="9522781" cy="1680909"/>
          </a:xfrm>
        </p:spPr>
        <p:txBody>
          <a:bodyPr/>
          <a:lstStyle/>
          <a:p>
            <a:r>
              <a:rPr lang="en-US" dirty="0"/>
              <a:t>Cover slide</a:t>
            </a:r>
          </a:p>
        </p:txBody>
      </p:sp>
      <p:sp>
        <p:nvSpPr>
          <p:cNvPr id="7" name="Subtitle 2">
            <a:extLst>
              <a:ext uri="{FF2B5EF4-FFF2-40B4-BE49-F238E27FC236}">
                <a16:creationId xmlns:a16="http://schemas.microsoft.com/office/drawing/2014/main" id="{EA689238-BA02-A2D4-D602-D8067ADA39F2}"/>
              </a:ext>
            </a:extLst>
          </p:cNvPr>
          <p:cNvSpPr>
            <a:spLocks noGrp="1"/>
          </p:cNvSpPr>
          <p:nvPr>
            <p:ph type="subTitle" idx="1"/>
          </p:nvPr>
        </p:nvSpPr>
        <p:spPr>
          <a:xfrm>
            <a:off x="629738" y="3884582"/>
            <a:ext cx="9522781" cy="737220"/>
          </a:xfrm>
        </p:spPr>
        <p:txBody>
          <a:bodyPr/>
          <a:lstStyle/>
          <a:p>
            <a:r>
              <a:rPr lang="en-US"/>
              <a:t>Presenter or subtitle goes here</a:t>
            </a:r>
          </a:p>
        </p:txBody>
      </p:sp>
      <p:sp>
        <p:nvSpPr>
          <p:cNvPr id="8" name="Text Placeholder 3">
            <a:extLst>
              <a:ext uri="{FF2B5EF4-FFF2-40B4-BE49-F238E27FC236}">
                <a16:creationId xmlns:a16="http://schemas.microsoft.com/office/drawing/2014/main" id="{A88657C3-77AC-6684-EC56-178C0C20B5DE}"/>
              </a:ext>
            </a:extLst>
          </p:cNvPr>
          <p:cNvSpPr>
            <a:spLocks noGrp="1"/>
          </p:cNvSpPr>
          <p:nvPr>
            <p:ph type="body" sz="half" idx="11"/>
          </p:nvPr>
        </p:nvSpPr>
        <p:spPr>
          <a:xfrm>
            <a:off x="629738" y="4944092"/>
            <a:ext cx="1832218" cy="377146"/>
          </a:xfrm>
        </p:spPr>
        <p:txBody>
          <a:bodyPr/>
          <a:lstStyle/>
          <a:p>
            <a:r>
              <a:rPr lang="en-US"/>
              <a:t>Month YEAR</a:t>
            </a:r>
          </a:p>
        </p:txBody>
      </p:sp>
    </p:spTree>
    <p:extLst>
      <p:ext uri="{BB962C8B-B14F-4D97-AF65-F5344CB8AC3E}">
        <p14:creationId xmlns:p14="http://schemas.microsoft.com/office/powerpoint/2010/main" val="3882076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Placeholder 14">
            <a:extLst>
              <a:ext uri="{FF2B5EF4-FFF2-40B4-BE49-F238E27FC236}">
                <a16:creationId xmlns:a16="http://schemas.microsoft.com/office/drawing/2014/main" id="{D1EB2688-10FA-AA58-A93B-F172F853F3EA}"/>
              </a:ext>
            </a:extLst>
          </p:cNvPr>
          <p:cNvGraphicFramePr>
            <a:graphicFrameLocks noGrp="1"/>
          </p:cNvGraphicFramePr>
          <p:nvPr>
            <p:ph type="tbl" sz="quarter" idx="11"/>
            <p:extLst>
              <p:ext uri="{D42A27DB-BD31-4B8C-83A1-F6EECF244321}">
                <p14:modId xmlns:p14="http://schemas.microsoft.com/office/powerpoint/2010/main" val="492338095"/>
              </p:ext>
            </p:extLst>
          </p:nvPr>
        </p:nvGraphicFramePr>
        <p:xfrm>
          <a:off x="342900" y="1397112"/>
          <a:ext cx="11466513" cy="4090112"/>
        </p:xfrm>
        <a:graphic>
          <a:graphicData uri="http://schemas.openxmlformats.org/drawingml/2006/table">
            <a:tbl>
              <a:tblPr firstRow="1" bandRow="1">
                <a:tableStyleId>{5C22544A-7EE6-4342-B048-85BDC9FD1C3A}</a:tableStyleId>
              </a:tblPr>
              <a:tblGrid>
                <a:gridCol w="11466513">
                  <a:extLst>
                    <a:ext uri="{9D8B030D-6E8A-4147-A177-3AD203B41FA5}">
                      <a16:colId xmlns:a16="http://schemas.microsoft.com/office/drawing/2014/main" val="2107719622"/>
                    </a:ext>
                  </a:extLst>
                </a:gridCol>
              </a:tblGrid>
              <a:tr h="1022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a:ea typeface="+mn-ea"/>
                          <a:cs typeface="+mn-cs"/>
                        </a:rPr>
                        <a:t>Agenda item 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Speaker and topic</a:t>
                      </a:r>
                    </a:p>
                  </a:txBody>
                  <a:tcPr marL="0">
                    <a:noFill/>
                  </a:tcPr>
                </a:tc>
                <a:extLst>
                  <a:ext uri="{0D108BD9-81ED-4DB2-BD59-A6C34878D82A}">
                    <a16:rowId xmlns:a16="http://schemas.microsoft.com/office/drawing/2014/main" val="408699548"/>
                  </a:ext>
                </a:extLst>
              </a:tr>
              <a:tr h="1022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a:ea typeface="+mn-ea"/>
                          <a:cs typeface="+mn-cs"/>
                        </a:rPr>
                        <a:t>Agenda item two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Speaker and topic</a:t>
                      </a:r>
                    </a:p>
                  </a:txBody>
                  <a:tcPr marL="0">
                    <a:noFill/>
                  </a:tcPr>
                </a:tc>
                <a:extLst>
                  <a:ext uri="{0D108BD9-81ED-4DB2-BD59-A6C34878D82A}">
                    <a16:rowId xmlns:a16="http://schemas.microsoft.com/office/drawing/2014/main" val="907473796"/>
                  </a:ext>
                </a:extLst>
              </a:tr>
              <a:tr h="1022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a:ea typeface="+mn-ea"/>
                          <a:cs typeface="+mn-cs"/>
                        </a:rPr>
                        <a:t>Agenda item three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Speaker and topic</a:t>
                      </a:r>
                    </a:p>
                  </a:txBody>
                  <a:tcPr marL="0">
                    <a:noFill/>
                  </a:tcPr>
                </a:tc>
                <a:extLst>
                  <a:ext uri="{0D108BD9-81ED-4DB2-BD59-A6C34878D82A}">
                    <a16:rowId xmlns:a16="http://schemas.microsoft.com/office/drawing/2014/main" val="3664694007"/>
                  </a:ext>
                </a:extLst>
              </a:tr>
              <a:tr h="1022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a:ea typeface="+mn-ea"/>
                          <a:cs typeface="+mn-cs"/>
                        </a:rPr>
                        <a:t>Agenda item four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Speaker and topic</a:t>
                      </a:r>
                    </a:p>
                  </a:txBody>
                  <a:tcPr marL="0">
                    <a:noFill/>
                  </a:tcPr>
                </a:tc>
                <a:extLst>
                  <a:ext uri="{0D108BD9-81ED-4DB2-BD59-A6C34878D82A}">
                    <a16:rowId xmlns:a16="http://schemas.microsoft.com/office/drawing/2014/main" val="3833733381"/>
                  </a:ext>
                </a:extLst>
              </a:tr>
            </a:tbl>
          </a:graphicData>
        </a:graphic>
      </p:graphicFrame>
      <p:sp>
        <p:nvSpPr>
          <p:cNvPr id="7" name="Title 6">
            <a:extLst>
              <a:ext uri="{FF2B5EF4-FFF2-40B4-BE49-F238E27FC236}">
                <a16:creationId xmlns:a16="http://schemas.microsoft.com/office/drawing/2014/main" id="{89E3655B-4FD6-5E6A-0236-18059B075ECF}"/>
              </a:ext>
            </a:extLst>
          </p:cNvPr>
          <p:cNvSpPr>
            <a:spLocks noGrp="1"/>
          </p:cNvSpPr>
          <p:nvPr>
            <p:ph type="title"/>
          </p:nvPr>
        </p:nvSpPr>
        <p:spPr/>
        <p:txBody>
          <a:bodyPr/>
          <a:lstStyle/>
          <a:p>
            <a:r>
              <a:rPr lang="en-US"/>
              <a:t>Agenda</a:t>
            </a:r>
          </a:p>
        </p:txBody>
      </p:sp>
      <p:sp>
        <p:nvSpPr>
          <p:cNvPr id="3" name="Footer Placeholder 2">
            <a:extLst>
              <a:ext uri="{FF2B5EF4-FFF2-40B4-BE49-F238E27FC236}">
                <a16:creationId xmlns:a16="http://schemas.microsoft.com/office/drawing/2014/main" id="{6B8D79AA-E40B-1795-C47E-F27671F6F14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04588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63F68-F5F9-6C56-780F-E3EFE826A2EB}"/>
            </a:ext>
          </a:extLst>
        </p:cNvPr>
        <p:cNvGrpSpPr/>
        <p:nvPr/>
      </p:nvGrpSpPr>
      <p:grpSpPr>
        <a:xfrm>
          <a:off x="0" y="0"/>
          <a:ext cx="0" cy="0"/>
          <a:chOff x="0" y="0"/>
          <a:chExt cx="0" cy="0"/>
        </a:xfrm>
      </p:grpSpPr>
      <p:graphicFrame>
        <p:nvGraphicFramePr>
          <p:cNvPr id="19" name="Table Placeholder 18">
            <a:extLst>
              <a:ext uri="{FF2B5EF4-FFF2-40B4-BE49-F238E27FC236}">
                <a16:creationId xmlns:a16="http://schemas.microsoft.com/office/drawing/2014/main" id="{231CE186-DCCA-8174-AE12-605CEA86C6E4}"/>
              </a:ext>
            </a:extLst>
          </p:cNvPr>
          <p:cNvGraphicFramePr>
            <a:graphicFrameLocks noGrp="1"/>
          </p:cNvGraphicFramePr>
          <p:nvPr>
            <p:ph type="tbl" sz="quarter" idx="11"/>
            <p:extLst>
              <p:ext uri="{D42A27DB-BD31-4B8C-83A1-F6EECF244321}">
                <p14:modId xmlns:p14="http://schemas.microsoft.com/office/powerpoint/2010/main" val="2484816385"/>
              </p:ext>
            </p:extLst>
          </p:nvPr>
        </p:nvGraphicFramePr>
        <p:xfrm>
          <a:off x="342900" y="1883915"/>
          <a:ext cx="4618038" cy="4588688"/>
        </p:xfrm>
        <a:graphic>
          <a:graphicData uri="http://schemas.openxmlformats.org/drawingml/2006/table">
            <a:tbl>
              <a:tblPr firstRow="1" bandRow="1">
                <a:tableStyleId>{5C22544A-7EE6-4342-B048-85BDC9FD1C3A}</a:tableStyleId>
              </a:tblPr>
              <a:tblGrid>
                <a:gridCol w="1123293">
                  <a:extLst>
                    <a:ext uri="{9D8B030D-6E8A-4147-A177-3AD203B41FA5}">
                      <a16:colId xmlns:a16="http://schemas.microsoft.com/office/drawing/2014/main" val="2027103554"/>
                    </a:ext>
                  </a:extLst>
                </a:gridCol>
                <a:gridCol w="3494745">
                  <a:extLst>
                    <a:ext uri="{9D8B030D-6E8A-4147-A177-3AD203B41FA5}">
                      <a16:colId xmlns:a16="http://schemas.microsoft.com/office/drawing/2014/main" val="1989863138"/>
                    </a:ext>
                  </a:extLst>
                </a:gridCol>
              </a:tblGrid>
              <a:tr h="1022528">
                <a:tc>
                  <a:txBody>
                    <a:bodyPr/>
                    <a:lstStyle/>
                    <a:p>
                      <a:pPr marL="0" algn="l" defTabSz="914400" rtl="0" eaLnBrk="1" latinLnBrk="0" hangingPunct="1"/>
                      <a:r>
                        <a:rPr lang="en-US" sz="2400" b="1" kern="1200">
                          <a:solidFill>
                            <a:schemeClr val="tx1"/>
                          </a:solidFill>
                          <a:latin typeface="+mn-lt"/>
                          <a:ea typeface="+mn-ea"/>
                          <a:cs typeface="+mn-cs"/>
                        </a:rPr>
                        <a:t>10:00</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400">
                          <a:solidFill>
                            <a:schemeClr val="tx1"/>
                          </a:solidFill>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43947959"/>
                  </a:ext>
                </a:extLst>
              </a:tr>
              <a:tr h="1022528">
                <a:tc>
                  <a:txBody>
                    <a:bodyPr/>
                    <a:lstStyle/>
                    <a:p>
                      <a:pPr marL="0" algn="l" defTabSz="914400" rtl="0" eaLnBrk="1" latinLnBrk="0" hangingPunct="1"/>
                      <a:r>
                        <a:rPr lang="en-US" sz="2400" b="1" kern="1200">
                          <a:solidFill>
                            <a:schemeClr val="tx1"/>
                          </a:solidFill>
                          <a:latin typeface="+mn-lt"/>
                          <a:ea typeface="+mn-ea"/>
                          <a:cs typeface="+mn-cs"/>
                        </a:rPr>
                        <a:t>11:00</a:t>
                      </a:r>
                    </a:p>
                  </a:txBody>
                  <a:tcPr marL="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en-US" sz="2400" b="1" kern="1200">
                          <a:solidFill>
                            <a:schemeClr val="tx1"/>
                          </a:solidFill>
                          <a:latin typeface="+mn-lt"/>
                          <a:ea typeface="+mn-ea"/>
                          <a:cs typeface="+mn-cs"/>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2159288"/>
                  </a:ext>
                </a:extLst>
              </a:tr>
              <a:tr h="1022528">
                <a:tc>
                  <a:txBody>
                    <a:bodyPr/>
                    <a:lstStyle/>
                    <a:p>
                      <a:pPr marL="0" algn="l" defTabSz="914400" rtl="0" eaLnBrk="1" latinLnBrk="0" hangingPunct="1"/>
                      <a:r>
                        <a:rPr lang="en-US" sz="2400" b="1" kern="1200">
                          <a:solidFill>
                            <a:schemeClr val="tx1"/>
                          </a:solidFill>
                          <a:latin typeface="+mn-lt"/>
                          <a:ea typeface="+mn-ea"/>
                          <a:cs typeface="+mn-cs"/>
                        </a:rPr>
                        <a:t>12:00</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en-US" sz="2400" b="1" kern="1200">
                          <a:solidFill>
                            <a:schemeClr val="tx1"/>
                          </a:solidFill>
                          <a:latin typeface="+mn-lt"/>
                          <a:ea typeface="+mn-ea"/>
                          <a:cs typeface="+mn-cs"/>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95665799"/>
                  </a:ext>
                </a:extLst>
              </a:tr>
              <a:tr h="1022528">
                <a:tc>
                  <a:txBody>
                    <a:bodyPr/>
                    <a:lstStyle/>
                    <a:p>
                      <a:pPr marL="0" algn="l" defTabSz="914400" rtl="0" eaLnBrk="1" latinLnBrk="0" hangingPunct="1"/>
                      <a:r>
                        <a:rPr lang="en-US" sz="2400" b="1" kern="1200">
                          <a:solidFill>
                            <a:schemeClr val="tx1"/>
                          </a:solidFill>
                          <a:latin typeface="+mn-lt"/>
                          <a:ea typeface="+mn-ea"/>
                          <a:cs typeface="+mn-cs"/>
                        </a:rPr>
                        <a:t>Break</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i="1">
                          <a:solidFill>
                            <a:schemeClr val="tx1"/>
                          </a:solidFill>
                        </a:rPr>
                        <a:t>Location of break</a:t>
                      </a:r>
                    </a:p>
                  </a:txBody>
                  <a:tcPr marL="3657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06279309"/>
                  </a:ext>
                </a:extLst>
              </a:tr>
            </a:tbl>
          </a:graphicData>
        </a:graphic>
      </p:graphicFrame>
      <p:sp>
        <p:nvSpPr>
          <p:cNvPr id="14" name="Title 13">
            <a:extLst>
              <a:ext uri="{FF2B5EF4-FFF2-40B4-BE49-F238E27FC236}">
                <a16:creationId xmlns:a16="http://schemas.microsoft.com/office/drawing/2014/main" id="{ED3877B9-8BE5-B7F0-EC6A-8D43A8B225BF}"/>
              </a:ext>
            </a:extLst>
          </p:cNvPr>
          <p:cNvSpPr>
            <a:spLocks noGrp="1"/>
          </p:cNvSpPr>
          <p:nvPr>
            <p:ph type="title"/>
          </p:nvPr>
        </p:nvSpPr>
        <p:spPr/>
        <p:txBody>
          <a:bodyPr/>
          <a:lstStyle/>
          <a:p>
            <a:r>
              <a:rPr lang="en-US"/>
              <a:t>Agenda</a:t>
            </a:r>
          </a:p>
        </p:txBody>
      </p:sp>
      <p:sp>
        <p:nvSpPr>
          <p:cNvPr id="15" name="Content Placeholder 14">
            <a:extLst>
              <a:ext uri="{FF2B5EF4-FFF2-40B4-BE49-F238E27FC236}">
                <a16:creationId xmlns:a16="http://schemas.microsoft.com/office/drawing/2014/main" id="{524264E8-8B20-7177-99AC-D98A0C93DB5B}"/>
              </a:ext>
            </a:extLst>
          </p:cNvPr>
          <p:cNvSpPr>
            <a:spLocks noGrp="1"/>
          </p:cNvSpPr>
          <p:nvPr>
            <p:ph idx="1"/>
          </p:nvPr>
        </p:nvSpPr>
        <p:spPr>
          <a:xfrm>
            <a:off x="350520" y="1439127"/>
            <a:ext cx="3640377" cy="310770"/>
          </a:xfrm>
        </p:spPr>
        <p:txBody>
          <a:bodyPr/>
          <a:lstStyle/>
          <a:p>
            <a:r>
              <a:rPr lang="en-US" sz="2400"/>
              <a:t>Morning</a:t>
            </a:r>
          </a:p>
        </p:txBody>
      </p:sp>
      <p:sp>
        <p:nvSpPr>
          <p:cNvPr id="16" name="Content Placeholder 15">
            <a:extLst>
              <a:ext uri="{FF2B5EF4-FFF2-40B4-BE49-F238E27FC236}">
                <a16:creationId xmlns:a16="http://schemas.microsoft.com/office/drawing/2014/main" id="{37C997BC-9152-072B-B085-34552E28A619}"/>
              </a:ext>
            </a:extLst>
          </p:cNvPr>
          <p:cNvSpPr>
            <a:spLocks noGrp="1"/>
          </p:cNvSpPr>
          <p:nvPr>
            <p:ph idx="10"/>
          </p:nvPr>
        </p:nvSpPr>
        <p:spPr>
          <a:xfrm>
            <a:off x="6354763" y="1439127"/>
            <a:ext cx="3640377" cy="310770"/>
          </a:xfrm>
        </p:spPr>
        <p:txBody>
          <a:bodyPr/>
          <a:lstStyle/>
          <a:p>
            <a:r>
              <a:rPr lang="en-US" sz="2400"/>
              <a:t>Afternoon</a:t>
            </a:r>
          </a:p>
        </p:txBody>
      </p:sp>
      <p:graphicFrame>
        <p:nvGraphicFramePr>
          <p:cNvPr id="20" name="Table Placeholder 19">
            <a:extLst>
              <a:ext uri="{FF2B5EF4-FFF2-40B4-BE49-F238E27FC236}">
                <a16:creationId xmlns:a16="http://schemas.microsoft.com/office/drawing/2014/main" id="{58B0A75A-1590-C381-C9D4-460C9C924E53}"/>
              </a:ext>
            </a:extLst>
          </p:cNvPr>
          <p:cNvGraphicFramePr>
            <a:graphicFrameLocks noGrp="1"/>
          </p:cNvGraphicFramePr>
          <p:nvPr>
            <p:ph type="tbl" sz="quarter" idx="12"/>
            <p:extLst>
              <p:ext uri="{D42A27DB-BD31-4B8C-83A1-F6EECF244321}">
                <p14:modId xmlns:p14="http://schemas.microsoft.com/office/powerpoint/2010/main" val="3267270655"/>
              </p:ext>
            </p:extLst>
          </p:nvPr>
        </p:nvGraphicFramePr>
        <p:xfrm>
          <a:off x="6354763" y="1883915"/>
          <a:ext cx="4618036" cy="4588688"/>
        </p:xfrm>
        <a:graphic>
          <a:graphicData uri="http://schemas.openxmlformats.org/drawingml/2006/table">
            <a:tbl>
              <a:tblPr firstRow="1" bandRow="1">
                <a:tableStyleId>{5C22544A-7EE6-4342-B048-85BDC9FD1C3A}</a:tableStyleId>
              </a:tblPr>
              <a:tblGrid>
                <a:gridCol w="1181154">
                  <a:extLst>
                    <a:ext uri="{9D8B030D-6E8A-4147-A177-3AD203B41FA5}">
                      <a16:colId xmlns:a16="http://schemas.microsoft.com/office/drawing/2014/main" val="4139010838"/>
                    </a:ext>
                  </a:extLst>
                </a:gridCol>
                <a:gridCol w="3436882">
                  <a:extLst>
                    <a:ext uri="{9D8B030D-6E8A-4147-A177-3AD203B41FA5}">
                      <a16:colId xmlns:a16="http://schemas.microsoft.com/office/drawing/2014/main" val="3900117147"/>
                    </a:ext>
                  </a:extLst>
                </a:gridCol>
              </a:tblGrid>
              <a:tr h="1022528">
                <a:tc>
                  <a:txBody>
                    <a:bodyPr/>
                    <a:lstStyle/>
                    <a:p>
                      <a:pPr marL="0" algn="l" defTabSz="914400" rtl="0" eaLnBrk="1" latinLnBrk="0" hangingPunct="1"/>
                      <a:r>
                        <a:rPr lang="en-US" sz="2400" b="1" kern="1200">
                          <a:solidFill>
                            <a:schemeClr val="tx1"/>
                          </a:solidFill>
                          <a:latin typeface="+mn-lt"/>
                          <a:ea typeface="+mn-ea"/>
                          <a:cs typeface="+mn-cs"/>
                        </a:rPr>
                        <a:t>10:00</a:t>
                      </a:r>
                    </a:p>
                  </a:txBody>
                  <a:tcPr marL="0" marR="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400">
                          <a:solidFill>
                            <a:schemeClr val="tx1"/>
                          </a:solidFill>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9462446"/>
                  </a:ext>
                </a:extLst>
              </a:tr>
              <a:tr h="1022528">
                <a:tc>
                  <a:txBody>
                    <a:bodyPr/>
                    <a:lstStyle/>
                    <a:p>
                      <a:pPr marL="0" algn="l" defTabSz="914400" rtl="0" eaLnBrk="1" latinLnBrk="0" hangingPunct="1"/>
                      <a:r>
                        <a:rPr lang="en-US" sz="2400" b="1" kern="1200">
                          <a:solidFill>
                            <a:schemeClr val="tx1"/>
                          </a:solidFill>
                          <a:latin typeface="+mn-lt"/>
                          <a:ea typeface="+mn-ea"/>
                          <a:cs typeface="+mn-cs"/>
                        </a:rPr>
                        <a:t>11:00</a:t>
                      </a:r>
                    </a:p>
                  </a:txBody>
                  <a:tcPr marL="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en-US" sz="2400" b="1" kern="1200">
                          <a:solidFill>
                            <a:schemeClr val="tx1"/>
                          </a:solidFill>
                          <a:latin typeface="+mn-lt"/>
                          <a:ea typeface="+mn-ea"/>
                          <a:cs typeface="+mn-cs"/>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0034134"/>
                  </a:ext>
                </a:extLst>
              </a:tr>
              <a:tr h="1022528">
                <a:tc>
                  <a:txBody>
                    <a:bodyPr/>
                    <a:lstStyle/>
                    <a:p>
                      <a:pPr marL="0" algn="l" defTabSz="914400" rtl="0" eaLnBrk="1" latinLnBrk="0" hangingPunct="1"/>
                      <a:r>
                        <a:rPr lang="en-US" sz="2400" b="1" kern="1200">
                          <a:solidFill>
                            <a:schemeClr val="tx1"/>
                          </a:solidFill>
                          <a:latin typeface="+mn-lt"/>
                          <a:ea typeface="+mn-ea"/>
                          <a:cs typeface="+mn-cs"/>
                        </a:rPr>
                        <a:t>12:00</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en-US" sz="2400" b="1" kern="1200">
                          <a:solidFill>
                            <a:schemeClr val="tx1"/>
                          </a:solidFill>
                          <a:latin typeface="+mn-lt"/>
                          <a:ea typeface="+mn-ea"/>
                          <a:cs typeface="+mn-cs"/>
                        </a:rPr>
                        <a:t>Tab to agenda item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chemeClr val="tx1"/>
                          </a:solidFill>
                        </a:rPr>
                        <a:t>Speaker name</a:t>
                      </a:r>
                    </a:p>
                    <a:p>
                      <a:r>
                        <a:rPr lang="en-US" sz="2400">
                          <a:solidFill>
                            <a:schemeClr val="tx1"/>
                          </a:solidFill>
                        </a:rPr>
                        <a:t>Speaker topic</a:t>
                      </a:r>
                    </a:p>
                  </a:txBody>
                  <a:tcPr marL="3657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00205412"/>
                  </a:ext>
                </a:extLst>
              </a:tr>
              <a:tr h="1022528">
                <a:tc>
                  <a:txBody>
                    <a:bodyPr/>
                    <a:lstStyle/>
                    <a:p>
                      <a:pPr marL="0" algn="l" defTabSz="914400" rtl="0" eaLnBrk="1" latinLnBrk="0" hangingPunct="1"/>
                      <a:r>
                        <a:rPr lang="en-US" sz="2400" b="1" kern="1200">
                          <a:solidFill>
                            <a:schemeClr val="tx1"/>
                          </a:solidFill>
                          <a:latin typeface="+mn-lt"/>
                          <a:ea typeface="+mn-ea"/>
                          <a:cs typeface="+mn-cs"/>
                        </a:rPr>
                        <a:t>Break</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i="1">
                          <a:solidFill>
                            <a:schemeClr val="tx1"/>
                          </a:solidFill>
                        </a:rPr>
                        <a:t>Location of break</a:t>
                      </a:r>
                    </a:p>
                  </a:txBody>
                  <a:tcPr marL="3657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418146"/>
                  </a:ext>
                </a:extLst>
              </a:tr>
            </a:tbl>
          </a:graphicData>
        </a:graphic>
      </p:graphicFrame>
      <p:sp>
        <p:nvSpPr>
          <p:cNvPr id="3" name="Footer Placeholder 2">
            <a:extLst>
              <a:ext uri="{FF2B5EF4-FFF2-40B4-BE49-F238E27FC236}">
                <a16:creationId xmlns:a16="http://schemas.microsoft.com/office/drawing/2014/main" id="{5919E105-7489-EF71-4787-07FFADD04F9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03767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86A462-C7FD-7CEF-52F3-15B69F1720F4}"/>
              </a:ext>
            </a:extLst>
          </p:cNvPr>
          <p:cNvSpPr>
            <a:spLocks noGrp="1"/>
          </p:cNvSpPr>
          <p:nvPr>
            <p:ph type="title"/>
          </p:nvPr>
        </p:nvSpPr>
        <p:spPr/>
        <p:txBody>
          <a:bodyPr bIns="0"/>
          <a:lstStyle/>
          <a:p>
            <a:r>
              <a:rPr lang="en-US" dirty="0"/>
              <a:t>Enterprise Digital Admin Update</a:t>
            </a:r>
          </a:p>
        </p:txBody>
      </p:sp>
      <p:sp>
        <p:nvSpPr>
          <p:cNvPr id="6" name="Text Placeholder 5">
            <a:extLst>
              <a:ext uri="{FF2B5EF4-FFF2-40B4-BE49-F238E27FC236}">
                <a16:creationId xmlns:a16="http://schemas.microsoft.com/office/drawing/2014/main" id="{CC6B1274-CEC7-BC65-900F-B4B8902D4396}"/>
              </a:ext>
            </a:extLst>
          </p:cNvPr>
          <p:cNvSpPr>
            <a:spLocks noGrp="1"/>
          </p:cNvSpPr>
          <p:nvPr>
            <p:ph type="body" sz="quarter" idx="11"/>
          </p:nvPr>
        </p:nvSpPr>
        <p:spPr/>
        <p:txBody>
          <a:bodyPr/>
          <a:lstStyle/>
          <a:p>
            <a:pPr>
              <a:lnSpc>
                <a:spcPct val="90000"/>
              </a:lnSpc>
            </a:pPr>
            <a:r>
              <a:rPr lang="en-US" sz="2400"/>
              <a:t>Name</a:t>
            </a:r>
          </a:p>
          <a:p>
            <a:pPr>
              <a:lnSpc>
                <a:spcPct val="90000"/>
              </a:lnSpc>
            </a:pPr>
            <a:r>
              <a:rPr lang="en-US" sz="2400"/>
              <a:t>Title</a:t>
            </a:r>
          </a:p>
        </p:txBody>
      </p:sp>
    </p:spTree>
    <p:extLst>
      <p:ext uri="{BB962C8B-B14F-4D97-AF65-F5344CB8AC3E}">
        <p14:creationId xmlns:p14="http://schemas.microsoft.com/office/powerpoint/2010/main" val="3756972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786680-4E4A-19E0-C2C0-2C5B0A22CF53}"/>
              </a:ext>
            </a:extLst>
          </p:cNvPr>
          <p:cNvSpPr>
            <a:spLocks noGrp="1"/>
          </p:cNvSpPr>
          <p:nvPr>
            <p:ph type="title"/>
          </p:nvPr>
        </p:nvSpPr>
        <p:spPr/>
        <p:txBody>
          <a:bodyPr/>
          <a:lstStyle/>
          <a:p>
            <a:r>
              <a:rPr lang="en-US"/>
              <a:t>Divider slide</a:t>
            </a:r>
          </a:p>
        </p:txBody>
      </p:sp>
    </p:spTree>
    <p:extLst>
      <p:ext uri="{BB962C8B-B14F-4D97-AF65-F5344CB8AC3E}">
        <p14:creationId xmlns:p14="http://schemas.microsoft.com/office/powerpoint/2010/main" val="2815668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D9BBBB8-7E58-F286-3284-C755D8A52F5E}"/>
              </a:ext>
            </a:extLst>
          </p:cNvPr>
          <p:cNvSpPr>
            <a:spLocks noGrp="1"/>
          </p:cNvSpPr>
          <p:nvPr>
            <p:ph type="title"/>
          </p:nvPr>
        </p:nvSpPr>
        <p:spPr/>
        <p:txBody>
          <a:bodyPr/>
          <a:lstStyle/>
          <a:p>
            <a:r>
              <a:rPr lang="en-US"/>
              <a:t>Divider slide</a:t>
            </a:r>
          </a:p>
        </p:txBody>
      </p:sp>
    </p:spTree>
    <p:extLst>
      <p:ext uri="{BB962C8B-B14F-4D97-AF65-F5344CB8AC3E}">
        <p14:creationId xmlns:p14="http://schemas.microsoft.com/office/powerpoint/2010/main" val="3189162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9C74-C339-A79F-0A31-66F2205292AD}"/>
              </a:ext>
            </a:extLst>
          </p:cNvPr>
          <p:cNvSpPr>
            <a:spLocks noGrp="1"/>
          </p:cNvSpPr>
          <p:nvPr>
            <p:ph type="title"/>
          </p:nvPr>
        </p:nvSpPr>
        <p:spPr/>
        <p:txBody>
          <a:bodyPr/>
          <a:lstStyle/>
          <a:p>
            <a:r>
              <a:rPr lang="en-US"/>
              <a:t>Divider slide</a:t>
            </a:r>
          </a:p>
        </p:txBody>
      </p:sp>
    </p:spTree>
    <p:extLst>
      <p:ext uri="{BB962C8B-B14F-4D97-AF65-F5344CB8AC3E}">
        <p14:creationId xmlns:p14="http://schemas.microsoft.com/office/powerpoint/2010/main" val="2707937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20496"/>
          </a:schemeClr>
        </a:solidFill>
        <a:effectLst/>
      </p:bgPr>
    </p:bg>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73DAE0B-69F7-3A98-0FA8-CC66BC654DDD}"/>
              </a:ext>
            </a:extLst>
          </p:cNvPr>
          <p:cNvSpPr>
            <a:spLocks noGrp="1"/>
          </p:cNvSpPr>
          <p:nvPr>
            <p:ph type="title"/>
          </p:nvPr>
        </p:nvSpPr>
        <p:spPr/>
        <p:txBody>
          <a:bodyPr/>
          <a:lstStyle/>
          <a:p>
            <a:r>
              <a:rPr lang="en-US"/>
              <a:t>This is a quote slide</a:t>
            </a:r>
            <a:br>
              <a:rPr lang="en-US"/>
            </a:br>
            <a:r>
              <a:rPr lang="en-US"/>
              <a:t>lorem ipsum dolor sit </a:t>
            </a:r>
            <a:r>
              <a:rPr lang="en-US" err="1"/>
              <a:t>amet</a:t>
            </a:r>
            <a:r>
              <a:rPr lang="en-US"/>
              <a:t>, </a:t>
            </a:r>
            <a:r>
              <a:rPr lang="en-US" err="1"/>
              <a:t>consectetur</a:t>
            </a:r>
            <a:r>
              <a:rPr lang="en-US"/>
              <a:t> </a:t>
            </a:r>
            <a:r>
              <a:rPr lang="en-US" err="1"/>
              <a:t>elit</a:t>
            </a:r>
            <a:r>
              <a:rPr lang="en-US"/>
              <a:t>.</a:t>
            </a:r>
          </a:p>
        </p:txBody>
      </p:sp>
      <p:sp>
        <p:nvSpPr>
          <p:cNvPr id="20" name="Text Placeholder 19">
            <a:extLst>
              <a:ext uri="{FF2B5EF4-FFF2-40B4-BE49-F238E27FC236}">
                <a16:creationId xmlns:a16="http://schemas.microsoft.com/office/drawing/2014/main" id="{F73C3294-AA5E-8284-7A66-3EC187F24EF8}"/>
              </a:ext>
            </a:extLst>
          </p:cNvPr>
          <p:cNvSpPr>
            <a:spLocks noGrp="1"/>
          </p:cNvSpPr>
          <p:nvPr>
            <p:ph type="body" sz="half" idx="2"/>
          </p:nvPr>
        </p:nvSpPr>
        <p:spPr/>
        <p:txBody>
          <a:bodyPr/>
          <a:lstStyle/>
          <a:p>
            <a:r>
              <a:rPr lang="en-US"/>
              <a:t>–Author of quote</a:t>
            </a:r>
          </a:p>
        </p:txBody>
      </p:sp>
      <p:grpSp>
        <p:nvGrpSpPr>
          <p:cNvPr id="18" name="Group 17">
            <a:extLst>
              <a:ext uri="{FF2B5EF4-FFF2-40B4-BE49-F238E27FC236}">
                <a16:creationId xmlns:a16="http://schemas.microsoft.com/office/drawing/2014/main" id="{B64AA246-44C3-8177-8F4F-CAEF076B842E}"/>
              </a:ext>
            </a:extLst>
          </p:cNvPr>
          <p:cNvGrpSpPr/>
          <p:nvPr/>
        </p:nvGrpSpPr>
        <p:grpSpPr>
          <a:xfrm>
            <a:off x="7666892" y="3429000"/>
            <a:ext cx="947948" cy="720969"/>
            <a:chOff x="7666892" y="3429000"/>
            <a:chExt cx="947948" cy="720969"/>
          </a:xfrm>
        </p:grpSpPr>
        <p:sp>
          <p:nvSpPr>
            <p:cNvPr id="16" name="TextBox 15">
              <a:extLst>
                <a:ext uri="{FF2B5EF4-FFF2-40B4-BE49-F238E27FC236}">
                  <a16:creationId xmlns:a16="http://schemas.microsoft.com/office/drawing/2014/main" id="{CFB49BDA-4878-AF6A-7E1D-DA871E7F2BEF}"/>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7" name="Rectangle 16">
              <a:extLst>
                <a:ext uri="{FF2B5EF4-FFF2-40B4-BE49-F238E27FC236}">
                  <a16:creationId xmlns:a16="http://schemas.microsoft.com/office/drawing/2014/main" id="{C80A0680-71EC-E291-7ACB-ED67DF475E4F}"/>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5" name="Group 24">
            <a:extLst>
              <a:ext uri="{FF2B5EF4-FFF2-40B4-BE49-F238E27FC236}">
                <a16:creationId xmlns:a16="http://schemas.microsoft.com/office/drawing/2014/main" id="{3DA9372B-5CBA-CA39-3CAB-997EF2EF1921}"/>
              </a:ext>
            </a:extLst>
          </p:cNvPr>
          <p:cNvGrpSpPr/>
          <p:nvPr/>
        </p:nvGrpSpPr>
        <p:grpSpPr>
          <a:xfrm rot="10800000">
            <a:off x="320465" y="1825164"/>
            <a:ext cx="947948" cy="720969"/>
            <a:chOff x="7666892" y="3429000"/>
            <a:chExt cx="947948" cy="720969"/>
          </a:xfrm>
        </p:grpSpPr>
        <p:sp>
          <p:nvSpPr>
            <p:cNvPr id="26" name="TextBox 25">
              <a:extLst>
                <a:ext uri="{FF2B5EF4-FFF2-40B4-BE49-F238E27FC236}">
                  <a16:creationId xmlns:a16="http://schemas.microsoft.com/office/drawing/2014/main" id="{0892DB9D-6CB0-4D58-7516-B42AF3EEFDF0}"/>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27" name="Rectangle 26">
              <a:extLst>
                <a:ext uri="{FF2B5EF4-FFF2-40B4-BE49-F238E27FC236}">
                  <a16:creationId xmlns:a16="http://schemas.microsoft.com/office/drawing/2014/main" id="{14888D02-168B-1F18-AA51-40C0358DA938}"/>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390587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20496"/>
          </a:schemeClr>
        </a:solidFill>
        <a:effectLst/>
      </p:bgPr>
    </p:bg>
    <p:spTree>
      <p:nvGrpSpPr>
        <p:cNvPr id="1" name="">
          <a:extLst>
            <a:ext uri="{FF2B5EF4-FFF2-40B4-BE49-F238E27FC236}">
              <a16:creationId xmlns:a16="http://schemas.microsoft.com/office/drawing/2014/main" id="{5A4C8F7D-B592-9A64-442B-4ACC4963C4E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B4212F8-2F68-C60C-665B-6F438050F54E}"/>
              </a:ext>
            </a:extLst>
          </p:cNvPr>
          <p:cNvSpPr>
            <a:spLocks noGrp="1"/>
          </p:cNvSpPr>
          <p:nvPr>
            <p:ph type="title"/>
          </p:nvPr>
        </p:nvSpPr>
        <p:spPr/>
        <p:txBody>
          <a:bodyPr/>
          <a:lstStyle/>
          <a:p>
            <a:r>
              <a:rPr lang="en-US"/>
              <a:t>This is a quote slide</a:t>
            </a:r>
            <a:br>
              <a:rPr lang="en-US"/>
            </a:br>
            <a:r>
              <a:rPr lang="en-US"/>
              <a:t>lorem ipsum dolor sit </a:t>
            </a:r>
            <a:r>
              <a:rPr lang="en-US" err="1"/>
              <a:t>amet</a:t>
            </a:r>
            <a:r>
              <a:rPr lang="en-US"/>
              <a:t>, </a:t>
            </a:r>
            <a:r>
              <a:rPr lang="en-US" err="1"/>
              <a:t>consectetur</a:t>
            </a:r>
            <a:r>
              <a:rPr lang="en-US"/>
              <a:t> </a:t>
            </a:r>
            <a:r>
              <a:rPr lang="en-US" err="1"/>
              <a:t>elit</a:t>
            </a:r>
            <a:r>
              <a:rPr lang="en-US"/>
              <a:t>.</a:t>
            </a:r>
          </a:p>
        </p:txBody>
      </p:sp>
      <p:sp>
        <p:nvSpPr>
          <p:cNvPr id="12" name="Text Placeholder 11">
            <a:extLst>
              <a:ext uri="{FF2B5EF4-FFF2-40B4-BE49-F238E27FC236}">
                <a16:creationId xmlns:a16="http://schemas.microsoft.com/office/drawing/2014/main" id="{5D2057E2-D153-AE14-E44A-284238959968}"/>
              </a:ext>
            </a:extLst>
          </p:cNvPr>
          <p:cNvSpPr>
            <a:spLocks noGrp="1"/>
          </p:cNvSpPr>
          <p:nvPr>
            <p:ph type="body" sz="half" idx="2"/>
          </p:nvPr>
        </p:nvSpPr>
        <p:spPr/>
        <p:txBody>
          <a:bodyPr/>
          <a:lstStyle/>
          <a:p>
            <a:r>
              <a:rPr lang="en-US"/>
              <a:t>–Author of quote</a:t>
            </a:r>
          </a:p>
          <a:p>
            <a:endParaRPr lang="en-US"/>
          </a:p>
        </p:txBody>
      </p:sp>
      <p:grpSp>
        <p:nvGrpSpPr>
          <p:cNvPr id="13" name="Group 12">
            <a:extLst>
              <a:ext uri="{FF2B5EF4-FFF2-40B4-BE49-F238E27FC236}">
                <a16:creationId xmlns:a16="http://schemas.microsoft.com/office/drawing/2014/main" id="{272F3BC5-DF55-5944-630B-717192ADB736}"/>
              </a:ext>
            </a:extLst>
          </p:cNvPr>
          <p:cNvGrpSpPr/>
          <p:nvPr/>
        </p:nvGrpSpPr>
        <p:grpSpPr>
          <a:xfrm>
            <a:off x="7666892" y="3429000"/>
            <a:ext cx="947948" cy="720969"/>
            <a:chOff x="7666892" y="3429000"/>
            <a:chExt cx="947948" cy="720969"/>
          </a:xfrm>
        </p:grpSpPr>
        <p:sp>
          <p:nvSpPr>
            <p:cNvPr id="14" name="TextBox 13">
              <a:extLst>
                <a:ext uri="{FF2B5EF4-FFF2-40B4-BE49-F238E27FC236}">
                  <a16:creationId xmlns:a16="http://schemas.microsoft.com/office/drawing/2014/main" id="{B92E4C7C-68C9-A8D5-6F2E-BEF64AF91620}"/>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5" name="Rectangle 14">
              <a:extLst>
                <a:ext uri="{FF2B5EF4-FFF2-40B4-BE49-F238E27FC236}">
                  <a16:creationId xmlns:a16="http://schemas.microsoft.com/office/drawing/2014/main" id="{85AC5EDB-63F9-1CB6-FE50-48E2BB4C2CC1}"/>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6" name="Group 15">
            <a:extLst>
              <a:ext uri="{FF2B5EF4-FFF2-40B4-BE49-F238E27FC236}">
                <a16:creationId xmlns:a16="http://schemas.microsoft.com/office/drawing/2014/main" id="{FF744C69-1848-464A-6BFB-FF117C644C06}"/>
              </a:ext>
            </a:extLst>
          </p:cNvPr>
          <p:cNvGrpSpPr/>
          <p:nvPr/>
        </p:nvGrpSpPr>
        <p:grpSpPr>
          <a:xfrm rot="10800000">
            <a:off x="320465" y="1825164"/>
            <a:ext cx="947948" cy="720969"/>
            <a:chOff x="7666892" y="3429000"/>
            <a:chExt cx="947948" cy="720969"/>
          </a:xfrm>
        </p:grpSpPr>
        <p:sp>
          <p:nvSpPr>
            <p:cNvPr id="17" name="TextBox 16">
              <a:extLst>
                <a:ext uri="{FF2B5EF4-FFF2-40B4-BE49-F238E27FC236}">
                  <a16:creationId xmlns:a16="http://schemas.microsoft.com/office/drawing/2014/main" id="{A8DE08C5-CA7D-4F6D-ECA3-287D1F32102F}"/>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8" name="Rectangle 17">
              <a:extLst>
                <a:ext uri="{FF2B5EF4-FFF2-40B4-BE49-F238E27FC236}">
                  <a16:creationId xmlns:a16="http://schemas.microsoft.com/office/drawing/2014/main" id="{B40EF740-2D93-F4A0-854B-029B16BE5651}"/>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728869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1F742-8980-6BED-BEA2-AE30D2C0A8DC}"/>
              </a:ext>
            </a:extLst>
          </p:cNvPr>
          <p:cNvSpPr txBox="1">
            <a:spLocks/>
          </p:cNvSpPr>
          <p:nvPr/>
        </p:nvSpPr>
        <p:spPr>
          <a:xfrm>
            <a:off x="342900" y="381000"/>
            <a:ext cx="10902950" cy="95651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solidFill>
                  <a:srgbClr val="003A96"/>
                </a:solidFill>
              </a:rPr>
              <a:t>Title for one-column layout–Georgia 32pt</a:t>
            </a:r>
            <a:endParaRPr lang="en-US"/>
          </a:p>
        </p:txBody>
      </p:sp>
      <p:sp>
        <p:nvSpPr>
          <p:cNvPr id="4" name="Text Placeholder 5">
            <a:extLst>
              <a:ext uri="{FF2B5EF4-FFF2-40B4-BE49-F238E27FC236}">
                <a16:creationId xmlns:a16="http://schemas.microsoft.com/office/drawing/2014/main" id="{AB4FA019-ADEE-6647-9A99-710274B8BC9C}"/>
              </a:ext>
            </a:extLst>
          </p:cNvPr>
          <p:cNvSpPr txBox="1">
            <a:spLocks/>
          </p:cNvSpPr>
          <p:nvPr/>
        </p:nvSpPr>
        <p:spPr>
          <a:xfrm>
            <a:off x="639759" y="5828058"/>
            <a:ext cx="7058029" cy="27498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5" name="TextBox 4">
            <a:extLst>
              <a:ext uri="{FF2B5EF4-FFF2-40B4-BE49-F238E27FC236}">
                <a16:creationId xmlns:a16="http://schemas.microsoft.com/office/drawing/2014/main" id="{84ADA400-613E-179F-6050-F7423510D523}"/>
              </a:ext>
            </a:extLst>
          </p:cNvPr>
          <p:cNvSpPr txBox="1"/>
          <p:nvPr/>
        </p:nvSpPr>
        <p:spPr>
          <a:xfrm>
            <a:off x="1244484" y="4852338"/>
            <a:ext cx="3100586" cy="861774"/>
          </a:xfrm>
          <a:prstGeom prst="rect">
            <a:avLst/>
          </a:prstGeom>
          <a:noFill/>
        </p:spPr>
        <p:txBody>
          <a:bodyPr wrap="square" lIns="0" tIns="0" bIns="0" rtlCol="0">
            <a:spAutoFit/>
          </a:bodyPr>
          <a:lstStyle/>
          <a:p>
            <a:pPr lvl="0">
              <a:spcAft>
                <a:spcPts val="600"/>
              </a:spcAft>
              <a:defRPr/>
            </a:pPr>
            <a:r>
              <a:rPr lang="en-US" sz="1400" b="1">
                <a:cs typeface="Arial"/>
              </a:rPr>
              <a:t>Footnote/source placeholder. </a:t>
            </a:r>
            <a:br>
              <a:rPr lang="en-US" sz="1400">
                <a:cs typeface="Arial"/>
              </a:rPr>
            </a:br>
            <a:r>
              <a:rPr lang="en-US" sz="1400">
                <a:cs typeface="Arial"/>
              </a:rPr>
              <a:t>Edit this text as needed. </a:t>
            </a:r>
            <a:br>
              <a:rPr lang="en-US" sz="1400">
                <a:cs typeface="Arial"/>
              </a:rPr>
            </a:br>
            <a:r>
              <a:rPr lang="en-US" sz="1400">
                <a:cs typeface="Arial"/>
              </a:rPr>
              <a:t>Do not resize or reposition the text box.</a:t>
            </a:r>
            <a:br>
              <a:rPr lang="en-US" sz="1400">
                <a:cs typeface="Arial"/>
              </a:rPr>
            </a:br>
            <a:r>
              <a:rPr lang="en-US" sz="1400">
                <a:cs typeface="Arial"/>
              </a:rPr>
              <a:t>Delete placeholder if not in use.</a:t>
            </a:r>
          </a:p>
        </p:txBody>
      </p:sp>
      <p:cxnSp>
        <p:nvCxnSpPr>
          <p:cNvPr id="6" name="Straight Arrow Connector 5">
            <a:extLst>
              <a:ext uri="{FF2B5EF4-FFF2-40B4-BE49-F238E27FC236}">
                <a16:creationId xmlns:a16="http://schemas.microsoft.com/office/drawing/2014/main" id="{D7BA3FC2-5F62-89E6-7F33-2D7E39BAC610}"/>
              </a:ext>
            </a:extLst>
          </p:cNvPr>
          <p:cNvCxnSpPr>
            <a:cxnSpLocks/>
          </p:cNvCxnSpPr>
          <p:nvPr/>
        </p:nvCxnSpPr>
        <p:spPr bwMode="gray">
          <a:xfrm>
            <a:off x="1081690" y="4852338"/>
            <a:ext cx="0" cy="952762"/>
          </a:xfrm>
          <a:prstGeom prst="straightConnector1">
            <a:avLst/>
          </a:prstGeom>
          <a:ln w="12700" cap="rnd">
            <a:solidFill>
              <a:schemeClr val="accent2"/>
            </a:solidFill>
            <a:prstDash val="solid"/>
            <a:tailEnd type="oval"/>
          </a:ln>
          <a:effectLst/>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008A68F5-3E08-A659-3C02-0B712125D238}"/>
              </a:ext>
            </a:extLst>
          </p:cNvPr>
          <p:cNvSpPr txBox="1">
            <a:spLocks/>
          </p:cNvSpPr>
          <p:nvPr/>
        </p:nvSpPr>
        <p:spPr>
          <a:xfrm>
            <a:off x="350520" y="1427530"/>
            <a:ext cx="11193780" cy="402336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2"/>
                </a:solidFill>
              </a:rPr>
              <a:t>Optional header is Calibri Bold 24pt</a:t>
            </a:r>
          </a:p>
          <a:p>
            <a:r>
              <a:rPr lang="en-US" sz="2400"/>
              <a:t>This is an example of how body copy should be treated in template. Body copy will default to Calibri (</a:t>
            </a:r>
            <a:r>
              <a:rPr lang="cs-CZ" sz="2400"/>
              <a:t>24pt</a:t>
            </a:r>
            <a:r>
              <a:rPr lang="en-US" sz="2400"/>
              <a:t>). Text can be sized up or down as needed, but the best bet is to keep primary copy at this size. </a:t>
            </a:r>
          </a:p>
          <a:p>
            <a:pPr lvl="1">
              <a:buClr>
                <a:schemeClr val="tx1"/>
              </a:buClr>
            </a:pPr>
            <a:r>
              <a:rPr lang="en-US" sz="2400"/>
              <a:t>To get a primary bullet, just highlight the text and press tab</a:t>
            </a:r>
          </a:p>
          <a:p>
            <a:pPr lvl="1">
              <a:buClr>
                <a:schemeClr val="tx1"/>
              </a:buClr>
            </a:pPr>
            <a:r>
              <a:rPr lang="en-US" sz="2400"/>
              <a:t>Everything that follows when you jump to a line will be in this format</a:t>
            </a:r>
          </a:p>
          <a:p>
            <a:pPr lvl="2">
              <a:buClr>
                <a:schemeClr val="tx1"/>
              </a:buClr>
            </a:pPr>
            <a:r>
              <a:rPr lang="en-US" sz="2400"/>
              <a:t>This is what happens when you tab twice</a:t>
            </a:r>
          </a:p>
          <a:p>
            <a:pPr lvl="3">
              <a:buClr>
                <a:schemeClr val="tx1"/>
              </a:buClr>
            </a:pPr>
            <a:r>
              <a:rPr lang="en-US" sz="2400"/>
              <a:t>And finally, this is what happens when you hit tab a third time</a:t>
            </a:r>
          </a:p>
        </p:txBody>
      </p:sp>
      <p:sp>
        <p:nvSpPr>
          <p:cNvPr id="10" name="Footer Placeholder 9">
            <a:extLst>
              <a:ext uri="{FF2B5EF4-FFF2-40B4-BE49-F238E27FC236}">
                <a16:creationId xmlns:a16="http://schemas.microsoft.com/office/drawing/2014/main" id="{B3A096DF-0EAC-B6CA-3711-5A33171102B9}"/>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36416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20496"/>
          </a:schemeClr>
        </a:solidFill>
        <a:effectLst/>
      </p:bgPr>
    </p:bg>
    <p:spTree>
      <p:nvGrpSpPr>
        <p:cNvPr id="1" name="">
          <a:extLst>
            <a:ext uri="{FF2B5EF4-FFF2-40B4-BE49-F238E27FC236}">
              <a16:creationId xmlns:a16="http://schemas.microsoft.com/office/drawing/2014/main" id="{095B1998-F7DD-93DB-5E0D-2C7DFF55A75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E79DE49-44AA-EF2E-A3E5-72116BF64962}"/>
              </a:ext>
            </a:extLst>
          </p:cNvPr>
          <p:cNvSpPr>
            <a:spLocks noGrp="1"/>
          </p:cNvSpPr>
          <p:nvPr>
            <p:ph type="title"/>
          </p:nvPr>
        </p:nvSpPr>
        <p:spPr>
          <a:xfrm>
            <a:off x="1170431" y="1489075"/>
            <a:ext cx="5948825" cy="3007543"/>
          </a:xfrm>
        </p:spPr>
        <p:txBody>
          <a:bodyPr/>
          <a:lstStyle/>
          <a:p>
            <a:r>
              <a:rPr lang="en-US"/>
              <a:t>This is a quote slide lorem ipsum dolor sit </a:t>
            </a:r>
            <a:r>
              <a:rPr lang="en-US" err="1"/>
              <a:t>amet</a:t>
            </a:r>
            <a:r>
              <a:rPr lang="en-US"/>
              <a:t>, </a:t>
            </a:r>
            <a:r>
              <a:rPr lang="en-US" err="1"/>
              <a:t>consectetur</a:t>
            </a:r>
            <a:r>
              <a:rPr lang="en-US"/>
              <a:t> </a:t>
            </a:r>
            <a:r>
              <a:rPr lang="en-US" err="1"/>
              <a:t>elit</a:t>
            </a:r>
            <a:r>
              <a:rPr lang="en-US"/>
              <a:t>.</a:t>
            </a:r>
          </a:p>
        </p:txBody>
      </p:sp>
      <p:sp>
        <p:nvSpPr>
          <p:cNvPr id="12" name="Text Placeholder 11">
            <a:extLst>
              <a:ext uri="{FF2B5EF4-FFF2-40B4-BE49-F238E27FC236}">
                <a16:creationId xmlns:a16="http://schemas.microsoft.com/office/drawing/2014/main" id="{0241B759-BB1B-86C6-D951-8FE3EE4D0B84}"/>
              </a:ext>
            </a:extLst>
          </p:cNvPr>
          <p:cNvSpPr>
            <a:spLocks noGrp="1"/>
          </p:cNvSpPr>
          <p:nvPr>
            <p:ph type="body" sz="half" idx="2"/>
          </p:nvPr>
        </p:nvSpPr>
        <p:spPr/>
        <p:txBody>
          <a:bodyPr/>
          <a:lstStyle/>
          <a:p>
            <a:r>
              <a:rPr lang="en-US"/>
              <a:t>–Author of quote</a:t>
            </a:r>
          </a:p>
          <a:p>
            <a:endParaRPr lang="en-US"/>
          </a:p>
        </p:txBody>
      </p:sp>
      <p:grpSp>
        <p:nvGrpSpPr>
          <p:cNvPr id="13" name="Group 12">
            <a:extLst>
              <a:ext uri="{FF2B5EF4-FFF2-40B4-BE49-F238E27FC236}">
                <a16:creationId xmlns:a16="http://schemas.microsoft.com/office/drawing/2014/main" id="{BFA58153-0C33-FF23-A237-B3F2D295F24B}"/>
              </a:ext>
            </a:extLst>
          </p:cNvPr>
          <p:cNvGrpSpPr/>
          <p:nvPr/>
        </p:nvGrpSpPr>
        <p:grpSpPr>
          <a:xfrm>
            <a:off x="5729216" y="3429000"/>
            <a:ext cx="947948" cy="720969"/>
            <a:chOff x="7666892" y="3429000"/>
            <a:chExt cx="947948" cy="720969"/>
          </a:xfrm>
        </p:grpSpPr>
        <p:sp>
          <p:nvSpPr>
            <p:cNvPr id="14" name="TextBox 13">
              <a:extLst>
                <a:ext uri="{FF2B5EF4-FFF2-40B4-BE49-F238E27FC236}">
                  <a16:creationId xmlns:a16="http://schemas.microsoft.com/office/drawing/2014/main" id="{4D4ADDA0-CC72-279D-DDEF-41130292C056}"/>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5" name="Rectangle 14">
              <a:extLst>
                <a:ext uri="{FF2B5EF4-FFF2-40B4-BE49-F238E27FC236}">
                  <a16:creationId xmlns:a16="http://schemas.microsoft.com/office/drawing/2014/main" id="{1669E00B-6DB5-4145-8C55-F31971124BDE}"/>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6" name="Group 15">
            <a:extLst>
              <a:ext uri="{FF2B5EF4-FFF2-40B4-BE49-F238E27FC236}">
                <a16:creationId xmlns:a16="http://schemas.microsoft.com/office/drawing/2014/main" id="{F77F5139-10DC-0552-EAA7-3C5CA8619196}"/>
              </a:ext>
            </a:extLst>
          </p:cNvPr>
          <p:cNvGrpSpPr/>
          <p:nvPr/>
        </p:nvGrpSpPr>
        <p:grpSpPr>
          <a:xfrm rot="10800000">
            <a:off x="320465" y="1316735"/>
            <a:ext cx="947948" cy="720969"/>
            <a:chOff x="7666892" y="3429000"/>
            <a:chExt cx="947948" cy="720969"/>
          </a:xfrm>
        </p:grpSpPr>
        <p:sp>
          <p:nvSpPr>
            <p:cNvPr id="17" name="TextBox 16">
              <a:extLst>
                <a:ext uri="{FF2B5EF4-FFF2-40B4-BE49-F238E27FC236}">
                  <a16:creationId xmlns:a16="http://schemas.microsoft.com/office/drawing/2014/main" id="{F879B84B-04C2-AB7E-CC21-6D96D21F8175}"/>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8" name="Rectangle 17">
              <a:extLst>
                <a:ext uri="{FF2B5EF4-FFF2-40B4-BE49-F238E27FC236}">
                  <a16:creationId xmlns:a16="http://schemas.microsoft.com/office/drawing/2014/main" id="{2EBDFE23-9D56-B075-0D6D-0A506A446EB8}"/>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444203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20496"/>
          </a:schemeClr>
        </a:solidFill>
        <a:effectLst/>
      </p:bgPr>
    </p:bg>
    <p:spTree>
      <p:nvGrpSpPr>
        <p:cNvPr id="1" name="">
          <a:extLst>
            <a:ext uri="{FF2B5EF4-FFF2-40B4-BE49-F238E27FC236}">
              <a16:creationId xmlns:a16="http://schemas.microsoft.com/office/drawing/2014/main" id="{F671B138-E960-737D-A54A-E5524C623AD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9CED84-1D26-AC79-BCD8-91572194934F}"/>
              </a:ext>
            </a:extLst>
          </p:cNvPr>
          <p:cNvSpPr>
            <a:spLocks noGrp="1"/>
          </p:cNvSpPr>
          <p:nvPr>
            <p:ph type="title"/>
          </p:nvPr>
        </p:nvSpPr>
        <p:spPr/>
        <p:txBody>
          <a:bodyPr/>
          <a:lstStyle/>
          <a:p>
            <a:r>
              <a:rPr lang="en-US"/>
              <a:t>This is a quote slide</a:t>
            </a:r>
            <a:br>
              <a:rPr lang="en-US"/>
            </a:br>
            <a:r>
              <a:rPr lang="en-US"/>
              <a:t>lorem ipsum dolor sit </a:t>
            </a:r>
            <a:r>
              <a:rPr lang="en-US" err="1"/>
              <a:t>amet</a:t>
            </a:r>
            <a:r>
              <a:rPr lang="en-US"/>
              <a:t>, </a:t>
            </a:r>
            <a:r>
              <a:rPr lang="en-US" err="1"/>
              <a:t>consectetur</a:t>
            </a:r>
            <a:r>
              <a:rPr lang="en-US"/>
              <a:t> </a:t>
            </a:r>
            <a:r>
              <a:rPr lang="en-US" err="1"/>
              <a:t>elit</a:t>
            </a:r>
            <a:r>
              <a:rPr lang="en-US"/>
              <a:t>.</a:t>
            </a:r>
          </a:p>
        </p:txBody>
      </p:sp>
      <p:sp>
        <p:nvSpPr>
          <p:cNvPr id="13" name="Text Placeholder 12">
            <a:extLst>
              <a:ext uri="{FF2B5EF4-FFF2-40B4-BE49-F238E27FC236}">
                <a16:creationId xmlns:a16="http://schemas.microsoft.com/office/drawing/2014/main" id="{CF1EF239-A87C-FF8E-4F53-71B98795D25A}"/>
              </a:ext>
            </a:extLst>
          </p:cNvPr>
          <p:cNvSpPr>
            <a:spLocks noGrp="1"/>
          </p:cNvSpPr>
          <p:nvPr>
            <p:ph type="body" sz="half" idx="2"/>
          </p:nvPr>
        </p:nvSpPr>
        <p:spPr/>
        <p:txBody>
          <a:bodyPr/>
          <a:lstStyle/>
          <a:p>
            <a:r>
              <a:rPr lang="en-US"/>
              <a:t>–Author of quote</a:t>
            </a:r>
          </a:p>
          <a:p>
            <a:endParaRPr lang="en-US"/>
          </a:p>
        </p:txBody>
      </p:sp>
      <p:grpSp>
        <p:nvGrpSpPr>
          <p:cNvPr id="14" name="Group 13">
            <a:extLst>
              <a:ext uri="{FF2B5EF4-FFF2-40B4-BE49-F238E27FC236}">
                <a16:creationId xmlns:a16="http://schemas.microsoft.com/office/drawing/2014/main" id="{15A99A70-7909-F960-3932-0DE61A6B6387}"/>
              </a:ext>
            </a:extLst>
          </p:cNvPr>
          <p:cNvGrpSpPr/>
          <p:nvPr/>
        </p:nvGrpSpPr>
        <p:grpSpPr>
          <a:xfrm>
            <a:off x="7666892" y="3429000"/>
            <a:ext cx="947948" cy="720969"/>
            <a:chOff x="7666892" y="3429000"/>
            <a:chExt cx="947948" cy="720969"/>
          </a:xfrm>
        </p:grpSpPr>
        <p:sp>
          <p:nvSpPr>
            <p:cNvPr id="15" name="TextBox 14">
              <a:extLst>
                <a:ext uri="{FF2B5EF4-FFF2-40B4-BE49-F238E27FC236}">
                  <a16:creationId xmlns:a16="http://schemas.microsoft.com/office/drawing/2014/main" id="{E2B824CA-7F7C-3FA9-C739-B68AFC799AF5}"/>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6" name="Rectangle 15">
              <a:extLst>
                <a:ext uri="{FF2B5EF4-FFF2-40B4-BE49-F238E27FC236}">
                  <a16:creationId xmlns:a16="http://schemas.microsoft.com/office/drawing/2014/main" id="{5917EA21-F693-B9CA-F281-A74AAF03DDDB}"/>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7" name="Group 16">
            <a:extLst>
              <a:ext uri="{FF2B5EF4-FFF2-40B4-BE49-F238E27FC236}">
                <a16:creationId xmlns:a16="http://schemas.microsoft.com/office/drawing/2014/main" id="{B7DC55AA-47DB-8702-37A7-254DCDBC6E96}"/>
              </a:ext>
            </a:extLst>
          </p:cNvPr>
          <p:cNvGrpSpPr/>
          <p:nvPr/>
        </p:nvGrpSpPr>
        <p:grpSpPr>
          <a:xfrm rot="10800000">
            <a:off x="320465" y="1825164"/>
            <a:ext cx="947948" cy="720969"/>
            <a:chOff x="7666892" y="3429000"/>
            <a:chExt cx="947948" cy="720969"/>
          </a:xfrm>
        </p:grpSpPr>
        <p:sp>
          <p:nvSpPr>
            <p:cNvPr id="18" name="TextBox 17">
              <a:extLst>
                <a:ext uri="{FF2B5EF4-FFF2-40B4-BE49-F238E27FC236}">
                  <a16:creationId xmlns:a16="http://schemas.microsoft.com/office/drawing/2014/main" id="{4FD9D5E2-110B-1805-A72D-BE0307868B4B}"/>
                </a:ext>
              </a:extLst>
            </p:cNvPr>
            <p:cNvSpPr txBox="1"/>
            <p:nvPr/>
          </p:nvSpPr>
          <p:spPr>
            <a:xfrm>
              <a:off x="7892381" y="3618242"/>
              <a:ext cx="396478" cy="321469"/>
            </a:xfrm>
            <a:custGeom>
              <a:avLst/>
              <a:gdLst/>
              <a:ahLst/>
              <a:cxnLst/>
              <a:rect l="l" t="t" r="r" b="b"/>
              <a:pathLst>
                <a:path w="396478" h="321469">
                  <a:moveTo>
                    <a:pt x="301823" y="0"/>
                  </a:moveTo>
                  <a:cubicBezTo>
                    <a:pt x="335557" y="0"/>
                    <a:pt x="359767" y="11212"/>
                    <a:pt x="374451" y="33635"/>
                  </a:cubicBezTo>
                  <a:cubicBezTo>
                    <a:pt x="389136" y="56059"/>
                    <a:pt x="396478" y="85328"/>
                    <a:pt x="396478" y="121444"/>
                  </a:cubicBezTo>
                  <a:cubicBezTo>
                    <a:pt x="396478" y="147637"/>
                    <a:pt x="390723" y="171549"/>
                    <a:pt x="379214" y="193179"/>
                  </a:cubicBezTo>
                  <a:cubicBezTo>
                    <a:pt x="367704" y="214809"/>
                    <a:pt x="354211" y="233561"/>
                    <a:pt x="338732" y="249436"/>
                  </a:cubicBezTo>
                  <a:cubicBezTo>
                    <a:pt x="322857" y="265708"/>
                    <a:pt x="305395" y="280293"/>
                    <a:pt x="286345" y="293191"/>
                  </a:cubicBezTo>
                  <a:cubicBezTo>
                    <a:pt x="267295" y="306090"/>
                    <a:pt x="252015" y="315516"/>
                    <a:pt x="240506" y="321469"/>
                  </a:cubicBezTo>
                  <a:lnTo>
                    <a:pt x="220265" y="286345"/>
                  </a:lnTo>
                  <a:cubicBezTo>
                    <a:pt x="236537" y="276820"/>
                    <a:pt x="252115" y="266998"/>
                    <a:pt x="266997" y="256877"/>
                  </a:cubicBezTo>
                  <a:cubicBezTo>
                    <a:pt x="281880" y="246757"/>
                    <a:pt x="293290" y="237133"/>
                    <a:pt x="301228" y="228005"/>
                  </a:cubicBezTo>
                  <a:cubicBezTo>
                    <a:pt x="311943" y="216098"/>
                    <a:pt x="320476" y="203696"/>
                    <a:pt x="326826" y="190798"/>
                  </a:cubicBezTo>
                  <a:cubicBezTo>
                    <a:pt x="333176" y="177899"/>
                    <a:pt x="337145" y="160933"/>
                    <a:pt x="338732" y="139898"/>
                  </a:cubicBezTo>
                  <a:lnTo>
                    <a:pt x="310158" y="139898"/>
                  </a:lnTo>
                  <a:cubicBezTo>
                    <a:pt x="285154" y="139898"/>
                    <a:pt x="265707" y="133548"/>
                    <a:pt x="251817" y="120848"/>
                  </a:cubicBezTo>
                  <a:cubicBezTo>
                    <a:pt x="237926" y="108148"/>
                    <a:pt x="230981" y="90487"/>
                    <a:pt x="230981" y="67866"/>
                  </a:cubicBezTo>
                  <a:cubicBezTo>
                    <a:pt x="230981" y="51594"/>
                    <a:pt x="237331" y="36215"/>
                    <a:pt x="250031" y="21729"/>
                  </a:cubicBezTo>
                  <a:cubicBezTo>
                    <a:pt x="262731" y="7243"/>
                    <a:pt x="279995" y="0"/>
                    <a:pt x="301823" y="0"/>
                  </a:cubicBezTo>
                  <a:close/>
                  <a:moveTo>
                    <a:pt x="81558" y="0"/>
                  </a:moveTo>
                  <a:cubicBezTo>
                    <a:pt x="115292" y="0"/>
                    <a:pt x="139501" y="11212"/>
                    <a:pt x="154186" y="33635"/>
                  </a:cubicBezTo>
                  <a:cubicBezTo>
                    <a:pt x="168870" y="56059"/>
                    <a:pt x="176212" y="85328"/>
                    <a:pt x="176212" y="121444"/>
                  </a:cubicBezTo>
                  <a:cubicBezTo>
                    <a:pt x="176212" y="147637"/>
                    <a:pt x="170457" y="171549"/>
                    <a:pt x="158948" y="193179"/>
                  </a:cubicBezTo>
                  <a:cubicBezTo>
                    <a:pt x="147439" y="214809"/>
                    <a:pt x="133945" y="233561"/>
                    <a:pt x="118467" y="249436"/>
                  </a:cubicBezTo>
                  <a:cubicBezTo>
                    <a:pt x="102592" y="265708"/>
                    <a:pt x="85129" y="280293"/>
                    <a:pt x="66079" y="293191"/>
                  </a:cubicBezTo>
                  <a:cubicBezTo>
                    <a:pt x="47029" y="306090"/>
                    <a:pt x="31750" y="315516"/>
                    <a:pt x="20240" y="321469"/>
                  </a:cubicBezTo>
                  <a:lnTo>
                    <a:pt x="0" y="286345"/>
                  </a:lnTo>
                  <a:cubicBezTo>
                    <a:pt x="16272" y="276820"/>
                    <a:pt x="31849" y="266998"/>
                    <a:pt x="46732" y="256877"/>
                  </a:cubicBezTo>
                  <a:cubicBezTo>
                    <a:pt x="61615" y="246757"/>
                    <a:pt x="73025" y="237133"/>
                    <a:pt x="80962" y="228005"/>
                  </a:cubicBezTo>
                  <a:cubicBezTo>
                    <a:pt x="91678" y="216098"/>
                    <a:pt x="100211" y="203696"/>
                    <a:pt x="106561" y="190798"/>
                  </a:cubicBezTo>
                  <a:cubicBezTo>
                    <a:pt x="112911" y="177899"/>
                    <a:pt x="116879" y="160933"/>
                    <a:pt x="118467" y="139898"/>
                  </a:cubicBezTo>
                  <a:lnTo>
                    <a:pt x="89892" y="139898"/>
                  </a:lnTo>
                  <a:cubicBezTo>
                    <a:pt x="64889" y="139898"/>
                    <a:pt x="45442" y="133548"/>
                    <a:pt x="31551" y="120848"/>
                  </a:cubicBezTo>
                  <a:cubicBezTo>
                    <a:pt x="17661" y="108148"/>
                    <a:pt x="10715" y="90487"/>
                    <a:pt x="10715" y="67866"/>
                  </a:cubicBezTo>
                  <a:cubicBezTo>
                    <a:pt x="10715" y="51594"/>
                    <a:pt x="17065" y="36215"/>
                    <a:pt x="29765" y="21729"/>
                  </a:cubicBezTo>
                  <a:cubicBezTo>
                    <a:pt x="42465" y="7243"/>
                    <a:pt x="59729" y="0"/>
                    <a:pt x="81558"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600">
                <a:solidFill>
                  <a:schemeClr val="accent2"/>
                </a:solidFill>
                <a:latin typeface="Georgia" panose="02040502050405020303" pitchFamily="18" charset="0"/>
              </a:endParaRPr>
            </a:p>
          </p:txBody>
        </p:sp>
        <p:sp>
          <p:nvSpPr>
            <p:cNvPr id="19" name="Rectangle 18">
              <a:extLst>
                <a:ext uri="{FF2B5EF4-FFF2-40B4-BE49-F238E27FC236}">
                  <a16:creationId xmlns:a16="http://schemas.microsoft.com/office/drawing/2014/main" id="{CCB8C1DC-D9C1-EDD0-1EFC-14879D615BBD}"/>
                </a:ext>
              </a:extLst>
            </p:cNvPr>
            <p:cNvSpPr/>
            <p:nvPr/>
          </p:nvSpPr>
          <p:spPr>
            <a:xfrm>
              <a:off x="7666892" y="3429000"/>
              <a:ext cx="947948" cy="720969"/>
            </a:xfrm>
            <a:prstGeom prst="rect">
              <a:avLst/>
            </a:prstGeom>
            <a:solidFill>
              <a:schemeClr val="tx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56827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AE7DD">
            <a:alpha val="80000"/>
          </a:srgb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6ED50D-FDB3-D745-BA17-EB49BD2320C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5" name="Object 4" hidden="1">
                        <a:extLst>
                          <a:ext uri="{FF2B5EF4-FFF2-40B4-BE49-F238E27FC236}">
                            <a16:creationId xmlns:a16="http://schemas.microsoft.com/office/drawing/2014/main" id="{166ED50D-FDB3-D745-BA17-EB49BD2320CA}"/>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8C9169D-E430-D54E-9033-387BA57AD18B}"/>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54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95CC2C9B-FC62-E34C-B9F0-1E29578E83DD}"/>
              </a:ext>
            </a:extLst>
          </p:cNvPr>
          <p:cNvSpPr>
            <a:spLocks noGrp="1"/>
          </p:cNvSpPr>
          <p:nvPr>
            <p:ph type="title"/>
          </p:nvPr>
        </p:nvSpPr>
        <p:spPr/>
        <p:txBody>
          <a:bodyPr/>
          <a:lstStyle/>
          <a:p>
            <a:r>
              <a:rPr lang="en-US"/>
              <a:t>Factoid—Georgia font in sentence case. Use this slide for hero statement.</a:t>
            </a:r>
          </a:p>
        </p:txBody>
      </p:sp>
    </p:spTree>
    <p:extLst>
      <p:ext uri="{BB962C8B-B14F-4D97-AF65-F5344CB8AC3E}">
        <p14:creationId xmlns:p14="http://schemas.microsoft.com/office/powerpoint/2010/main" val="3632516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97FAA-0CF8-7DEC-7CFF-6B56F063BB0B}"/>
              </a:ext>
            </a:extLst>
          </p:cNvPr>
          <p:cNvSpPr>
            <a:spLocks noGrp="1"/>
          </p:cNvSpPr>
          <p:nvPr>
            <p:ph type="title"/>
          </p:nvPr>
        </p:nvSpPr>
        <p:spPr/>
        <p:txBody>
          <a:bodyPr/>
          <a:lstStyle/>
          <a:p>
            <a:r>
              <a:rPr lang="en-US"/>
              <a:t>Factoid—Georgia font in sentence case. Use this slide for hero statement.</a:t>
            </a:r>
          </a:p>
        </p:txBody>
      </p:sp>
    </p:spTree>
    <p:extLst>
      <p:ext uri="{BB962C8B-B14F-4D97-AF65-F5344CB8AC3E}">
        <p14:creationId xmlns:p14="http://schemas.microsoft.com/office/powerpoint/2010/main" val="1032149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B6D8373-77D0-E84F-A3C1-0FE4349032D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6B6D8373-77D0-E84F-A3C1-0FE4349032D8}"/>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01E27CA-5DA0-8543-8063-E95C1A78AA6D}"/>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9" name="Content Placeholder 2">
            <a:extLst>
              <a:ext uri="{FF2B5EF4-FFF2-40B4-BE49-F238E27FC236}">
                <a16:creationId xmlns:a16="http://schemas.microsoft.com/office/drawing/2014/main" id="{777B59F5-5556-47EC-8540-DD1FF93DFE9C}"/>
              </a:ext>
            </a:extLst>
          </p:cNvPr>
          <p:cNvSpPr txBox="1">
            <a:spLocks/>
          </p:cNvSpPr>
          <p:nvPr/>
        </p:nvSpPr>
        <p:spPr>
          <a:xfrm>
            <a:off x="350520" y="1427530"/>
            <a:ext cx="11193780" cy="4023360"/>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altLang="en-US"/>
          </a:p>
          <a:p>
            <a:pPr marL="342900" indent="-342900">
              <a:buFont typeface="Arial" panose="020B0604020202020204" pitchFamily="34" charset="0"/>
              <a:buChar char="•"/>
            </a:pPr>
            <a:endParaRPr lang="en-US" alt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sz="2400"/>
          </a:p>
          <a:p>
            <a:endParaRPr lang="en-US" sz="2400"/>
          </a:p>
        </p:txBody>
      </p:sp>
      <p:sp>
        <p:nvSpPr>
          <p:cNvPr id="10" name="Title 17">
            <a:extLst>
              <a:ext uri="{FF2B5EF4-FFF2-40B4-BE49-F238E27FC236}">
                <a16:creationId xmlns:a16="http://schemas.microsoft.com/office/drawing/2014/main" id="{79181156-31F1-7BCE-48CA-8ADD92E121BD}"/>
              </a:ext>
            </a:extLst>
          </p:cNvPr>
          <p:cNvSpPr>
            <a:spLocks noGrp="1"/>
          </p:cNvSpPr>
          <p:nvPr>
            <p:ph type="title"/>
          </p:nvPr>
        </p:nvSpPr>
        <p:spPr/>
        <p:txBody>
          <a:bodyPr/>
          <a:lstStyle/>
          <a:p>
            <a:r>
              <a:rPr lang="en-US"/>
              <a:t>Title for one-column layout with subhead</a:t>
            </a:r>
            <a:br>
              <a:rPr lang="en-US"/>
            </a:br>
            <a:endParaRPr lang="en-US"/>
          </a:p>
        </p:txBody>
      </p:sp>
      <p:sp>
        <p:nvSpPr>
          <p:cNvPr id="3" name="Footer Placeholder 2">
            <a:extLst>
              <a:ext uri="{FF2B5EF4-FFF2-40B4-BE49-F238E27FC236}">
                <a16:creationId xmlns:a16="http://schemas.microsoft.com/office/drawing/2014/main" id="{8A5756E7-804A-F411-5DD0-16FD44773523}"/>
              </a:ext>
            </a:extLst>
          </p:cNvPr>
          <p:cNvSpPr>
            <a:spLocks noGrp="1"/>
          </p:cNvSpPr>
          <p:nvPr>
            <p:ph type="ftr" sz="quarter" idx="3"/>
          </p:nvPr>
        </p:nvSpPr>
        <p:spPr/>
        <p:txBody>
          <a:bodyPr/>
          <a:lstStyle/>
          <a:p>
            <a:r>
              <a:rPr lang="en-US"/>
              <a:t>Edit entity or department by going to Insert &gt; Header &amp; Footer   |   Confidential—do not copy or distribute</a:t>
            </a:r>
          </a:p>
        </p:txBody>
      </p:sp>
      <p:sp>
        <p:nvSpPr>
          <p:cNvPr id="9" name="Text Placeholder 18">
            <a:extLst>
              <a:ext uri="{FF2B5EF4-FFF2-40B4-BE49-F238E27FC236}">
                <a16:creationId xmlns:a16="http://schemas.microsoft.com/office/drawing/2014/main" id="{A36B5E9F-AC50-D6A9-FC5E-D10E6C085883}"/>
              </a:ext>
            </a:extLst>
          </p:cNvPr>
          <p:cNvSpPr txBox="1">
            <a:spLocks/>
          </p:cNvSpPr>
          <p:nvPr/>
        </p:nvSpPr>
        <p:spPr>
          <a:xfrm>
            <a:off x="342899" y="1435100"/>
            <a:ext cx="11315455" cy="1476375"/>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2"/>
                </a:solidFill>
              </a:rPr>
              <a:t>Subhead is Calibri Bold </a:t>
            </a:r>
            <a:r>
              <a:rPr lang="en-US" sz="2400" b="1">
                <a:solidFill>
                  <a:schemeClr val="accent2"/>
                </a:solidFill>
                <a:latin typeface="Calibri" panose="020F0502020204030204" pitchFamily="34" charset="0"/>
                <a:cs typeface="Calibri" panose="020F0502020204030204" pitchFamily="34" charset="0"/>
              </a:rPr>
              <a:t>24pt. </a:t>
            </a:r>
            <a:r>
              <a:rPr lang="en-US" sz="2400" b="1">
                <a:solidFill>
                  <a:schemeClr val="accent2"/>
                </a:solidFill>
                <a:highlight>
                  <a:srgbClr val="FFFFFF"/>
                </a:highlight>
                <a:latin typeface="Calibri" panose="020F0502020204030204" pitchFamily="34" charset="0"/>
                <a:cs typeface="Calibri" panose="020F0502020204030204" pitchFamily="34" charset="0"/>
              </a:rPr>
              <a:t>Lorem ipsum odor </a:t>
            </a:r>
            <a:r>
              <a:rPr lang="en-US" sz="2400" b="1" err="1">
                <a:solidFill>
                  <a:schemeClr val="accent2"/>
                </a:solidFill>
                <a:highlight>
                  <a:srgbClr val="FFFFFF"/>
                </a:highlight>
                <a:latin typeface="Calibri" panose="020F0502020204030204" pitchFamily="34" charset="0"/>
                <a:cs typeface="Calibri" panose="020F0502020204030204" pitchFamily="34" charset="0"/>
              </a:rPr>
              <a:t>amet</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consectetuer</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adipiscing</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elit</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Molestie</a:t>
            </a:r>
            <a:r>
              <a:rPr lang="en-US" sz="2400" b="1">
                <a:solidFill>
                  <a:schemeClr val="accent2"/>
                </a:solidFill>
                <a:highlight>
                  <a:srgbClr val="FFFFFF"/>
                </a:highlight>
                <a:latin typeface="Calibri" panose="020F0502020204030204" pitchFamily="34" charset="0"/>
                <a:cs typeface="Calibri" panose="020F0502020204030204" pitchFamily="34" charset="0"/>
              </a:rPr>
              <a:t> hac </a:t>
            </a:r>
            <a:r>
              <a:rPr lang="en-US" sz="2400" b="1" err="1">
                <a:solidFill>
                  <a:schemeClr val="accent2"/>
                </a:solidFill>
                <a:highlight>
                  <a:srgbClr val="FFFFFF"/>
                </a:highlight>
                <a:latin typeface="Calibri" panose="020F0502020204030204" pitchFamily="34" charset="0"/>
                <a:cs typeface="Calibri" panose="020F0502020204030204" pitchFamily="34" charset="0"/>
              </a:rPr>
              <a:t>primis</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lacus</a:t>
            </a:r>
            <a:r>
              <a:rPr lang="en-US" sz="2400" b="1">
                <a:solidFill>
                  <a:schemeClr val="accent2"/>
                </a:solidFill>
                <a:highlight>
                  <a:srgbClr val="FFFFFF"/>
                </a:highlight>
                <a:latin typeface="Calibri" panose="020F0502020204030204" pitchFamily="34" charset="0"/>
                <a:cs typeface="Calibri" panose="020F0502020204030204" pitchFamily="34" charset="0"/>
              </a:rPr>
              <a:t> in ac </a:t>
            </a:r>
            <a:r>
              <a:rPr lang="en-US" sz="2400" b="1" err="1">
                <a:solidFill>
                  <a:schemeClr val="accent2"/>
                </a:solidFill>
                <a:highlight>
                  <a:srgbClr val="FFFFFF"/>
                </a:highlight>
                <a:latin typeface="Calibri" panose="020F0502020204030204" pitchFamily="34" charset="0"/>
                <a:cs typeface="Calibri" panose="020F0502020204030204" pitchFamily="34" charset="0"/>
              </a:rPr>
              <a:t>facilisi</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massa</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faucibus</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placerat</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Nullam</a:t>
            </a:r>
            <a:r>
              <a:rPr lang="en-US" sz="2400" b="1">
                <a:solidFill>
                  <a:schemeClr val="accent2"/>
                </a:solidFill>
                <a:highlight>
                  <a:srgbClr val="FFFFFF"/>
                </a:highlight>
                <a:latin typeface="Calibri" panose="020F0502020204030204" pitchFamily="34" charset="0"/>
                <a:cs typeface="Calibri" panose="020F0502020204030204" pitchFamily="34" charset="0"/>
              </a:rPr>
              <a:t> et </a:t>
            </a:r>
            <a:r>
              <a:rPr lang="en-US" sz="2400" b="1" err="1">
                <a:solidFill>
                  <a:schemeClr val="accent2"/>
                </a:solidFill>
                <a:highlight>
                  <a:srgbClr val="FFFFFF"/>
                </a:highlight>
                <a:latin typeface="Calibri" panose="020F0502020204030204" pitchFamily="34" charset="0"/>
                <a:cs typeface="Calibri" panose="020F0502020204030204" pitchFamily="34" charset="0"/>
              </a:rPr>
              <a:t>blandit</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placerat</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justo</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iaculis</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augue</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cras</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sociosqu</a:t>
            </a:r>
            <a:r>
              <a:rPr lang="en-US" sz="2400" b="1">
                <a:solidFill>
                  <a:schemeClr val="accent2"/>
                </a:solidFill>
                <a:highlight>
                  <a:srgbClr val="FFFFFF"/>
                </a:highlight>
                <a:latin typeface="Calibri" panose="020F0502020204030204" pitchFamily="34" charset="0"/>
                <a:cs typeface="Calibri" panose="020F0502020204030204" pitchFamily="34" charset="0"/>
              </a:rPr>
              <a:t> </a:t>
            </a:r>
            <a:r>
              <a:rPr lang="en-US" sz="2400" b="1" err="1">
                <a:solidFill>
                  <a:schemeClr val="accent2"/>
                </a:solidFill>
                <a:highlight>
                  <a:srgbClr val="FFFFFF"/>
                </a:highlight>
                <a:latin typeface="Calibri" panose="020F0502020204030204" pitchFamily="34" charset="0"/>
                <a:cs typeface="Calibri" panose="020F0502020204030204" pitchFamily="34" charset="0"/>
              </a:rPr>
              <a:t>montes</a:t>
            </a:r>
            <a:r>
              <a:rPr lang="en-US" sz="2400" b="1">
                <a:solidFill>
                  <a:schemeClr val="accent2"/>
                </a:solidFill>
                <a:highlight>
                  <a:srgbClr val="FFFFFF"/>
                </a:highlight>
                <a:latin typeface="Calibri" panose="020F0502020204030204" pitchFamily="34" charset="0"/>
                <a:cs typeface="Calibri" panose="020F0502020204030204" pitchFamily="34" charset="0"/>
              </a:rPr>
              <a:t>.</a:t>
            </a:r>
            <a:endParaRPr lang="en-US" sz="2400" b="1">
              <a:solidFill>
                <a:schemeClr val="accent2"/>
              </a:solidFill>
              <a:latin typeface="Calibri" panose="020F0502020204030204" pitchFamily="34" charset="0"/>
              <a:cs typeface="Calibri" panose="020F0502020204030204" pitchFamily="34" charset="0"/>
            </a:endParaRPr>
          </a:p>
        </p:txBody>
      </p:sp>
      <p:sp>
        <p:nvSpPr>
          <p:cNvPr id="13" name="Text Placeholder 19">
            <a:extLst>
              <a:ext uri="{FF2B5EF4-FFF2-40B4-BE49-F238E27FC236}">
                <a16:creationId xmlns:a16="http://schemas.microsoft.com/office/drawing/2014/main" id="{65787E8E-E5E6-47CD-08FF-69A6A994F3CD}"/>
              </a:ext>
            </a:extLst>
          </p:cNvPr>
          <p:cNvSpPr txBox="1">
            <a:spLocks/>
          </p:cNvSpPr>
          <p:nvPr/>
        </p:nvSpPr>
        <p:spPr>
          <a:xfrm>
            <a:off x="342900" y="2919046"/>
            <a:ext cx="11323319" cy="2972360"/>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highlight>
                  <a:srgbClr val="FFFFFF"/>
                </a:highlight>
                <a:latin typeface="Calibri"/>
                <a:ea typeface="Calibri"/>
                <a:cs typeface="Calibri"/>
              </a:rPr>
              <a:t>This is an example of how body copy should be treated in template. Starting out body copy will default to Calibri (</a:t>
            </a:r>
            <a:r>
              <a:rPr lang="cs-CZ" sz="2400">
                <a:highlight>
                  <a:srgbClr val="FFFFFF"/>
                </a:highlight>
                <a:latin typeface="Calibri"/>
                <a:ea typeface="Calibri"/>
                <a:cs typeface="Calibri"/>
              </a:rPr>
              <a:t>24pt</a:t>
            </a:r>
            <a:r>
              <a:rPr lang="en-US" sz="2400">
                <a:highlight>
                  <a:srgbClr val="FFFFFF"/>
                </a:highlight>
                <a:latin typeface="Calibri"/>
                <a:ea typeface="Calibri"/>
                <a:cs typeface="Calibri"/>
              </a:rPr>
              <a:t>). Text can be sized up or down as needed, but the best bet is to keep primary copy at this size. </a:t>
            </a:r>
            <a:endParaRPr lang="en-US"/>
          </a:p>
        </p:txBody>
      </p:sp>
    </p:spTree>
    <p:extLst>
      <p:ext uri="{BB962C8B-B14F-4D97-AF65-F5344CB8AC3E}">
        <p14:creationId xmlns:p14="http://schemas.microsoft.com/office/powerpoint/2010/main" val="3126243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B6D8373-77D0-E84F-A3C1-0FE4349032D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6B6D8373-77D0-E84F-A3C1-0FE4349032D8}"/>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01E27CA-5DA0-8543-8063-E95C1A78AA6D}"/>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8" name="Title 17">
            <a:extLst>
              <a:ext uri="{FF2B5EF4-FFF2-40B4-BE49-F238E27FC236}">
                <a16:creationId xmlns:a16="http://schemas.microsoft.com/office/drawing/2014/main" id="{DA831558-C2CB-0A25-9E05-62FF1C7646D4}"/>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19" name="Text Placeholder 18">
            <a:extLst>
              <a:ext uri="{FF2B5EF4-FFF2-40B4-BE49-F238E27FC236}">
                <a16:creationId xmlns:a16="http://schemas.microsoft.com/office/drawing/2014/main" id="{06DA03B3-0553-7C1E-0D38-D35A0659E915}"/>
              </a:ext>
            </a:extLst>
          </p:cNvPr>
          <p:cNvSpPr>
            <a:spLocks noGrp="1"/>
          </p:cNvSpPr>
          <p:nvPr>
            <p:ph type="body" sz="quarter" idx="18"/>
          </p:nvPr>
        </p:nvSpPr>
        <p:spPr/>
        <p:txBody>
          <a:bodyPr/>
          <a:lstStyle/>
          <a:p>
            <a:r>
              <a:rPr lang="en-US" sz="2400" b="1">
                <a:solidFill>
                  <a:schemeClr val="accent2"/>
                </a:solidFill>
              </a:rPr>
              <a:t>Subhead is Calibri Bold </a:t>
            </a:r>
            <a:r>
              <a:rPr lang="en-US" sz="2400" b="1">
                <a:solidFill>
                  <a:schemeClr val="accent2"/>
                </a:solidFill>
                <a:latin typeface="Calibri" panose="020F0502020204030204" pitchFamily="34" charset="0"/>
                <a:cs typeface="Calibri" panose="020F0502020204030204" pitchFamily="34" charset="0"/>
              </a:rPr>
              <a:t>24pt. </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4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4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400" b="1">
              <a:solidFill>
                <a:schemeClr val="accent2"/>
              </a:solidFill>
              <a:latin typeface="Calibri" panose="020F0502020204030204" pitchFamily="34" charset="0"/>
              <a:cs typeface="Calibri" panose="020F0502020204030204" pitchFamily="34" charset="0"/>
            </a:endParaRPr>
          </a:p>
        </p:txBody>
      </p:sp>
      <p:sp>
        <p:nvSpPr>
          <p:cNvPr id="17" name="Text Placeholder 2">
            <a:extLst>
              <a:ext uri="{FF2B5EF4-FFF2-40B4-BE49-F238E27FC236}">
                <a16:creationId xmlns:a16="http://schemas.microsoft.com/office/drawing/2014/main" id="{9C9D06A9-16C0-71AF-3F40-4BBA8781CA56}"/>
              </a:ext>
            </a:extLst>
          </p:cNvPr>
          <p:cNvSpPr>
            <a:spLocks noGrp="1"/>
          </p:cNvSpPr>
          <p:nvPr>
            <p:ph type="body" sz="quarter" idx="19"/>
          </p:nvPr>
        </p:nvSpPr>
        <p:spPr>
          <a:xfrm>
            <a:off x="34290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26" name="Text Placeholder 3">
            <a:extLst>
              <a:ext uri="{FF2B5EF4-FFF2-40B4-BE49-F238E27FC236}">
                <a16:creationId xmlns:a16="http://schemas.microsoft.com/office/drawing/2014/main" id="{85C0D380-56F3-A002-8854-39752FB60989}"/>
              </a:ext>
            </a:extLst>
          </p:cNvPr>
          <p:cNvSpPr>
            <a:spLocks noGrp="1"/>
          </p:cNvSpPr>
          <p:nvPr>
            <p:ph type="body" sz="quarter" idx="20"/>
          </p:nvPr>
        </p:nvSpPr>
        <p:spPr>
          <a:xfrm>
            <a:off x="4450456" y="4382384"/>
            <a:ext cx="3261946" cy="1554272"/>
          </a:xfrm>
        </p:spPr>
        <p:txBody>
          <a:bodyPr/>
          <a:lstStyle/>
          <a:p>
            <a:pPr>
              <a:spcAft>
                <a:spcPts val="600"/>
              </a:spcAft>
            </a:pPr>
            <a:r>
              <a:rPr lang="en-US" b="1"/>
              <a:t>Icon header here</a:t>
            </a:r>
            <a:endParaRPr lang="en-US"/>
          </a:p>
          <a:p>
            <a:r>
              <a:rPr lang="en-US"/>
              <a:t>Key message goes here ipsum dolor amet</a:t>
            </a:r>
          </a:p>
          <a:p>
            <a:r>
              <a:rPr lang="en-US"/>
              <a:t>lorem ipsum dolor amet</a:t>
            </a:r>
          </a:p>
        </p:txBody>
      </p:sp>
      <p:sp>
        <p:nvSpPr>
          <p:cNvPr id="27" name="Text Placeholder 4">
            <a:extLst>
              <a:ext uri="{FF2B5EF4-FFF2-40B4-BE49-F238E27FC236}">
                <a16:creationId xmlns:a16="http://schemas.microsoft.com/office/drawing/2014/main" id="{77AF6670-E990-B296-3502-90BEF42CCA0F}"/>
              </a:ext>
            </a:extLst>
          </p:cNvPr>
          <p:cNvSpPr>
            <a:spLocks noGrp="1"/>
          </p:cNvSpPr>
          <p:nvPr>
            <p:ph type="body" sz="quarter" idx="21"/>
          </p:nvPr>
        </p:nvSpPr>
        <p:spPr>
          <a:xfrm>
            <a:off x="8558011" y="4382384"/>
            <a:ext cx="3261946" cy="1554272"/>
          </a:xfrm>
        </p:spPr>
        <p:txBody>
          <a:bodyPr/>
          <a:lstStyle/>
          <a:p>
            <a:pPr>
              <a:spcAft>
                <a:spcPts val="600"/>
              </a:spcAft>
            </a:pPr>
            <a:r>
              <a:rPr lang="en-US" b="1"/>
              <a:t>Icon header here</a:t>
            </a:r>
            <a:endParaRPr lang="en-US"/>
          </a:p>
          <a:p>
            <a:r>
              <a:rPr lang="en-US"/>
              <a:t>Key message goes here ipsum dolor amet</a:t>
            </a:r>
          </a:p>
          <a:p>
            <a:r>
              <a:rPr lang="en-US"/>
              <a:t>lorem ipsum dolor amet</a:t>
            </a:r>
          </a:p>
        </p:txBody>
      </p:sp>
      <p:sp>
        <p:nvSpPr>
          <p:cNvPr id="3" name="Footer Placeholder 2">
            <a:extLst>
              <a:ext uri="{FF2B5EF4-FFF2-40B4-BE49-F238E27FC236}">
                <a16:creationId xmlns:a16="http://schemas.microsoft.com/office/drawing/2014/main" id="{DA2A0A4E-900A-9913-E64E-AB5DFB69CCFF}"/>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28" name="Graphic 27">
            <a:extLst>
              <a:ext uri="{FF2B5EF4-FFF2-40B4-BE49-F238E27FC236}">
                <a16:creationId xmlns:a16="http://schemas.microsoft.com/office/drawing/2014/main" id="{076F08C6-7063-3006-6B43-BEC4AFA08CE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0919" y="3209444"/>
            <a:ext cx="878658" cy="878658"/>
          </a:xfrm>
          <a:prstGeom prst="rect">
            <a:avLst/>
          </a:prstGeom>
        </p:spPr>
      </p:pic>
      <p:pic>
        <p:nvPicPr>
          <p:cNvPr id="29" name="Graphic 28">
            <a:extLst>
              <a:ext uri="{FF2B5EF4-FFF2-40B4-BE49-F238E27FC236}">
                <a16:creationId xmlns:a16="http://schemas.microsoft.com/office/drawing/2014/main" id="{B9C60AC3-BC11-057E-EDA9-FFDD594EE0A2}"/>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450456" y="3283875"/>
            <a:ext cx="878658" cy="878658"/>
          </a:xfrm>
          <a:prstGeom prst="rect">
            <a:avLst/>
          </a:prstGeom>
        </p:spPr>
      </p:pic>
      <p:pic>
        <p:nvPicPr>
          <p:cNvPr id="30" name="Graphic 29">
            <a:extLst>
              <a:ext uri="{FF2B5EF4-FFF2-40B4-BE49-F238E27FC236}">
                <a16:creationId xmlns:a16="http://schemas.microsoft.com/office/drawing/2014/main" id="{7DF8B319-5F7B-1CAD-84F9-698BC73DB0CB}"/>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558011" y="3198811"/>
            <a:ext cx="878658" cy="878658"/>
          </a:xfrm>
          <a:prstGeom prst="rect">
            <a:avLst/>
          </a:prstGeom>
        </p:spPr>
      </p:pic>
    </p:spTree>
    <p:extLst>
      <p:ext uri="{BB962C8B-B14F-4D97-AF65-F5344CB8AC3E}">
        <p14:creationId xmlns:p14="http://schemas.microsoft.com/office/powerpoint/2010/main" val="730803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F25E51-F24D-C34F-506B-B1D881493979}"/>
              </a:ext>
            </a:extLst>
          </p:cNvPr>
          <p:cNvSpPr>
            <a:spLocks noGrp="1"/>
          </p:cNvSpPr>
          <p:nvPr>
            <p:ph sz="quarter" idx="23"/>
          </p:nvPr>
        </p:nvSpPr>
        <p:spPr>
          <a:xfrm>
            <a:off x="342899" y="1964703"/>
            <a:ext cx="10597244" cy="983969"/>
          </a:xfrm>
        </p:spPr>
        <p:txBody>
          <a:bodyPr/>
          <a:lstStyle/>
          <a:p>
            <a:r>
              <a:rPr lang="en-US" sz="2400"/>
              <a:t>This is an example of how body copy should be treated in template. Starting out body copy will default to Calibri (</a:t>
            </a:r>
            <a:r>
              <a:rPr lang="cs-CZ" sz="2400"/>
              <a:t>24pt</a:t>
            </a:r>
            <a:r>
              <a:rPr lang="en-US" sz="2400"/>
              <a:t>). Text can be sized up or down as needed, but the best bet is to keep primary copy at this size. </a:t>
            </a:r>
          </a:p>
          <a:p>
            <a:endParaRPr lang="en-US"/>
          </a:p>
        </p:txBody>
      </p:sp>
      <p:sp>
        <p:nvSpPr>
          <p:cNvPr id="9" name="Text Placeholder 8">
            <a:extLst>
              <a:ext uri="{FF2B5EF4-FFF2-40B4-BE49-F238E27FC236}">
                <a16:creationId xmlns:a16="http://schemas.microsoft.com/office/drawing/2014/main" id="{1C64F21E-EB02-15DD-9B6D-993A5404E9D2}"/>
              </a:ext>
            </a:extLst>
          </p:cNvPr>
          <p:cNvSpPr>
            <a:spLocks noGrp="1"/>
          </p:cNvSpPr>
          <p:nvPr>
            <p:ph type="body" sz="quarter" idx="18"/>
          </p:nvPr>
        </p:nvSpPr>
        <p:spPr>
          <a:xfrm>
            <a:off x="350520" y="1302177"/>
            <a:ext cx="8207491" cy="369332"/>
          </a:xfrm>
        </p:spPr>
        <p:txBody>
          <a:bodyPr/>
          <a:lstStyle/>
          <a:p>
            <a:r>
              <a:rPr lang="en-US" sz="2400"/>
              <a:t>Subhead–Calibri 24pt</a:t>
            </a:r>
          </a:p>
        </p:txBody>
      </p:sp>
      <p:sp>
        <p:nvSpPr>
          <p:cNvPr id="8" name="Title 7">
            <a:extLst>
              <a:ext uri="{FF2B5EF4-FFF2-40B4-BE49-F238E27FC236}">
                <a16:creationId xmlns:a16="http://schemas.microsoft.com/office/drawing/2014/main" id="{B0E461D8-2005-3405-4D23-6D7ABA8ED6D7}"/>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10" name="Text Placeholder 9">
            <a:extLst>
              <a:ext uri="{FF2B5EF4-FFF2-40B4-BE49-F238E27FC236}">
                <a16:creationId xmlns:a16="http://schemas.microsoft.com/office/drawing/2014/main" id="{CB348427-B31E-9A0A-AC75-4C141B85E986}"/>
              </a:ext>
            </a:extLst>
          </p:cNvPr>
          <p:cNvSpPr>
            <a:spLocks noGrp="1"/>
          </p:cNvSpPr>
          <p:nvPr>
            <p:ph type="body" sz="quarter" idx="19"/>
          </p:nvPr>
        </p:nvSpPr>
        <p:spPr>
          <a:xfrm>
            <a:off x="34290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11" name="Text Placeholder 10">
            <a:extLst>
              <a:ext uri="{FF2B5EF4-FFF2-40B4-BE49-F238E27FC236}">
                <a16:creationId xmlns:a16="http://schemas.microsoft.com/office/drawing/2014/main" id="{A20655E7-28F5-4B63-C184-F362B07EDD49}"/>
              </a:ext>
            </a:extLst>
          </p:cNvPr>
          <p:cNvSpPr>
            <a:spLocks noGrp="1"/>
          </p:cNvSpPr>
          <p:nvPr>
            <p:ph type="body" sz="quarter" idx="20"/>
          </p:nvPr>
        </p:nvSpPr>
        <p:spPr>
          <a:xfrm>
            <a:off x="4450456"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12" name="Text Placeholder 11">
            <a:extLst>
              <a:ext uri="{FF2B5EF4-FFF2-40B4-BE49-F238E27FC236}">
                <a16:creationId xmlns:a16="http://schemas.microsoft.com/office/drawing/2014/main" id="{82060923-E7C1-25F4-27A6-1D3E5A23D2F8}"/>
              </a:ext>
            </a:extLst>
          </p:cNvPr>
          <p:cNvSpPr>
            <a:spLocks noGrp="1"/>
          </p:cNvSpPr>
          <p:nvPr>
            <p:ph type="body" sz="quarter" idx="21"/>
          </p:nvPr>
        </p:nvSpPr>
        <p:spPr>
          <a:xfrm>
            <a:off x="855801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3" name="Footer Placeholder 2">
            <a:extLst>
              <a:ext uri="{FF2B5EF4-FFF2-40B4-BE49-F238E27FC236}">
                <a16:creationId xmlns:a16="http://schemas.microsoft.com/office/drawing/2014/main" id="{83251C21-8C1D-2F4C-9598-C8113F571433}"/>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14" name="Picture 13" descr="A blue and black calendar&#10;&#10;Description automatically generated">
            <a:extLst>
              <a:ext uri="{FF2B5EF4-FFF2-40B4-BE49-F238E27FC236}">
                <a16:creationId xmlns:a16="http://schemas.microsoft.com/office/drawing/2014/main" id="{D7FE866D-DDBE-1F90-6AF0-01822370C7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50456" y="3424114"/>
            <a:ext cx="878658" cy="878658"/>
          </a:xfrm>
          <a:prstGeom prst="rect">
            <a:avLst/>
          </a:prstGeom>
        </p:spPr>
      </p:pic>
      <p:pic>
        <p:nvPicPr>
          <p:cNvPr id="15" name="Picture 14" descr="A stethoscope with a black background&#10;&#10;Description automatically generated">
            <a:extLst>
              <a:ext uri="{FF2B5EF4-FFF2-40B4-BE49-F238E27FC236}">
                <a16:creationId xmlns:a16="http://schemas.microsoft.com/office/drawing/2014/main" id="{F3413047-E1AB-6417-DEC0-86FF00A9DC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8011" y="3332990"/>
            <a:ext cx="917698" cy="917698"/>
          </a:xfrm>
          <a:prstGeom prst="rect">
            <a:avLst/>
          </a:prstGeom>
        </p:spPr>
      </p:pic>
      <p:pic>
        <p:nvPicPr>
          <p:cNvPr id="16" name="Picture 15" descr="A blue and black line drawing of a graph&#10;&#10;Description automatically generated">
            <a:extLst>
              <a:ext uri="{FF2B5EF4-FFF2-40B4-BE49-F238E27FC236}">
                <a16:creationId xmlns:a16="http://schemas.microsoft.com/office/drawing/2014/main" id="{F5B34D58-6033-CD22-B98C-6F3F1E1E1B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0368" y="3361397"/>
            <a:ext cx="878658" cy="878658"/>
          </a:xfrm>
          <a:prstGeom prst="rect">
            <a:avLst/>
          </a:prstGeom>
        </p:spPr>
      </p:pic>
    </p:spTree>
    <p:extLst>
      <p:ext uri="{BB962C8B-B14F-4D97-AF65-F5344CB8AC3E}">
        <p14:creationId xmlns:p14="http://schemas.microsoft.com/office/powerpoint/2010/main" val="1523067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6D7C-736A-56E2-1E9F-03BC1C44F522}"/>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60830CF-3925-AD5C-BA8D-BDDD27A6DDC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160830CF-3925-AD5C-BA8D-BDDD27A6DDC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445C85C-08D6-BA91-D55D-D78DFD365D58}"/>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9" name="Text Placeholder 18">
            <a:extLst>
              <a:ext uri="{FF2B5EF4-FFF2-40B4-BE49-F238E27FC236}">
                <a16:creationId xmlns:a16="http://schemas.microsoft.com/office/drawing/2014/main" id="{65DFF66D-6FAA-72AC-D757-E3EC9186096B}"/>
              </a:ext>
            </a:extLst>
          </p:cNvPr>
          <p:cNvSpPr>
            <a:spLocks noGrp="1"/>
          </p:cNvSpPr>
          <p:nvPr>
            <p:ph type="body" sz="quarter" idx="18"/>
          </p:nvPr>
        </p:nvSpPr>
        <p:spPr>
          <a:xfrm>
            <a:off x="350520" y="1302177"/>
            <a:ext cx="8141231" cy="369332"/>
          </a:xfrm>
        </p:spPr>
        <p:txBody>
          <a:bodyPr anchor="ctr" anchorCtr="0"/>
          <a:lstStyle/>
          <a:p>
            <a:r>
              <a:rPr lang="en-US">
                <a:solidFill>
                  <a:schemeClr val="bg1"/>
                </a:solidFill>
              </a:rPr>
              <a:t>Subhead–Calibri 24pt</a:t>
            </a:r>
          </a:p>
        </p:txBody>
      </p:sp>
      <p:sp>
        <p:nvSpPr>
          <p:cNvPr id="2" name="Title 1">
            <a:extLst>
              <a:ext uri="{FF2B5EF4-FFF2-40B4-BE49-F238E27FC236}">
                <a16:creationId xmlns:a16="http://schemas.microsoft.com/office/drawing/2014/main" id="{33A86B20-FFD9-CEA1-F2CB-7E79E8F6905A}"/>
              </a:ext>
            </a:extLst>
          </p:cNvPr>
          <p:cNvSpPr>
            <a:spLocks noGrp="1"/>
          </p:cNvSpPr>
          <p:nvPr>
            <p:ph type="title"/>
          </p:nvPr>
        </p:nvSpPr>
        <p:spPr/>
        <p:txBody>
          <a:bodyPr/>
          <a:lstStyle/>
          <a:p>
            <a:r>
              <a:rPr lang="en-US">
                <a:solidFill>
                  <a:srgbClr val="003A96"/>
                </a:solidFill>
              </a:rPr>
              <a:t>Title for three-column layout with subhead</a:t>
            </a:r>
          </a:p>
        </p:txBody>
      </p:sp>
      <p:sp>
        <p:nvSpPr>
          <p:cNvPr id="20" name="Text Placeholder 19">
            <a:extLst>
              <a:ext uri="{FF2B5EF4-FFF2-40B4-BE49-F238E27FC236}">
                <a16:creationId xmlns:a16="http://schemas.microsoft.com/office/drawing/2014/main" id="{43AB4151-4FFA-4CEF-CFDF-402EEC4692F0}"/>
              </a:ext>
            </a:extLst>
          </p:cNvPr>
          <p:cNvSpPr>
            <a:spLocks noGrp="1"/>
          </p:cNvSpPr>
          <p:nvPr>
            <p:ph type="body" sz="quarter" idx="19"/>
          </p:nvPr>
        </p:nvSpPr>
        <p:spPr>
          <a:xfrm>
            <a:off x="34290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a:p>
        </p:txBody>
      </p:sp>
      <p:sp>
        <p:nvSpPr>
          <p:cNvPr id="21" name="Text Placeholder 20">
            <a:extLst>
              <a:ext uri="{FF2B5EF4-FFF2-40B4-BE49-F238E27FC236}">
                <a16:creationId xmlns:a16="http://schemas.microsoft.com/office/drawing/2014/main" id="{FDEC8F47-010E-B95F-F0B8-D98ED3041C28}"/>
              </a:ext>
            </a:extLst>
          </p:cNvPr>
          <p:cNvSpPr>
            <a:spLocks noGrp="1"/>
          </p:cNvSpPr>
          <p:nvPr>
            <p:ph type="body" sz="quarter" idx="20"/>
          </p:nvPr>
        </p:nvSpPr>
        <p:spPr>
          <a:xfrm>
            <a:off x="4450456"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a:p>
        </p:txBody>
      </p:sp>
      <p:sp>
        <p:nvSpPr>
          <p:cNvPr id="22" name="Text Placeholder 21">
            <a:extLst>
              <a:ext uri="{FF2B5EF4-FFF2-40B4-BE49-F238E27FC236}">
                <a16:creationId xmlns:a16="http://schemas.microsoft.com/office/drawing/2014/main" id="{4F45DE37-1E82-CBA5-BCCE-D96DFA07F8C8}"/>
              </a:ext>
            </a:extLst>
          </p:cNvPr>
          <p:cNvSpPr>
            <a:spLocks noGrp="1"/>
          </p:cNvSpPr>
          <p:nvPr>
            <p:ph type="body" sz="quarter" idx="21"/>
          </p:nvPr>
        </p:nvSpPr>
        <p:spPr>
          <a:xfrm>
            <a:off x="855801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a:p>
        </p:txBody>
      </p:sp>
      <p:sp>
        <p:nvSpPr>
          <p:cNvPr id="5" name="Footer Placeholder 4">
            <a:extLst>
              <a:ext uri="{FF2B5EF4-FFF2-40B4-BE49-F238E27FC236}">
                <a16:creationId xmlns:a16="http://schemas.microsoft.com/office/drawing/2014/main" id="{216F4A9D-F364-3844-387C-DA4B1C194B2B}"/>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14" name="Text Placeholder 4">
            <a:extLst>
              <a:ext uri="{FF2B5EF4-FFF2-40B4-BE49-F238E27FC236}">
                <a16:creationId xmlns:a16="http://schemas.microsoft.com/office/drawing/2014/main" id="{FBC018DE-E38B-F581-C4E2-40F9515D8B9C}"/>
              </a:ext>
            </a:extLst>
          </p:cNvPr>
          <p:cNvSpPr>
            <a:spLocks noGrp="1"/>
          </p:cNvSpPr>
          <p:nvPr>
            <p:ph sz="quarter" idx="23"/>
          </p:nvPr>
        </p:nvSpPr>
        <p:spPr>
          <a:xfrm>
            <a:off x="342899" y="1964703"/>
            <a:ext cx="10597244" cy="983969"/>
          </a:xfrm>
        </p:spPr>
        <p:txBody>
          <a:bodyPr/>
          <a:lstStyle/>
          <a:p>
            <a:r>
              <a:rPr lang="en-US" sz="2400"/>
              <a:t>This is an example of how body copy should be treated in template. Starting out body copy will default to Calibri (</a:t>
            </a:r>
            <a:r>
              <a:rPr lang="cs-CZ" sz="2400"/>
              <a:t>24pt</a:t>
            </a:r>
            <a:r>
              <a:rPr lang="en-US" sz="2400"/>
              <a:t>). Text can be sized up or down as needed, but the best bet is to keep primary copy at this size. </a:t>
            </a:r>
          </a:p>
          <a:p>
            <a:endParaRPr lang="en-US"/>
          </a:p>
        </p:txBody>
      </p:sp>
      <p:pic>
        <p:nvPicPr>
          <p:cNvPr id="9" name="Picture 8" descr="A blue and black calendar&#10;&#10;Description automatically generated">
            <a:extLst>
              <a:ext uri="{FF2B5EF4-FFF2-40B4-BE49-F238E27FC236}">
                <a16:creationId xmlns:a16="http://schemas.microsoft.com/office/drawing/2014/main" id="{46F7E457-FB21-94E1-471B-C3F52A71231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50456" y="3424114"/>
            <a:ext cx="878658" cy="878658"/>
          </a:xfrm>
          <a:prstGeom prst="rect">
            <a:avLst/>
          </a:prstGeom>
        </p:spPr>
      </p:pic>
      <p:pic>
        <p:nvPicPr>
          <p:cNvPr id="10" name="Picture 9" descr="A stethoscope with a black background&#10;&#10;Description automatically generated">
            <a:extLst>
              <a:ext uri="{FF2B5EF4-FFF2-40B4-BE49-F238E27FC236}">
                <a16:creationId xmlns:a16="http://schemas.microsoft.com/office/drawing/2014/main" id="{78AE896F-84B7-B5BF-77F8-6EFCF1B7F7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558011" y="3322357"/>
            <a:ext cx="917698" cy="917698"/>
          </a:xfrm>
          <a:prstGeom prst="rect">
            <a:avLst/>
          </a:prstGeom>
        </p:spPr>
      </p:pic>
      <p:pic>
        <p:nvPicPr>
          <p:cNvPr id="11" name="Picture 10" descr="A blue and black line drawing of a graph&#10;&#10;Description automatically generated">
            <a:extLst>
              <a:ext uri="{FF2B5EF4-FFF2-40B4-BE49-F238E27FC236}">
                <a16:creationId xmlns:a16="http://schemas.microsoft.com/office/drawing/2014/main" id="{1931601B-A3C0-1B52-E6D0-0ECDFC2CB10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0368" y="3361397"/>
            <a:ext cx="878658" cy="878658"/>
          </a:xfrm>
          <a:prstGeom prst="rect">
            <a:avLst/>
          </a:prstGeom>
          <a:solidFill>
            <a:schemeClr val="bg1"/>
          </a:solidFill>
        </p:spPr>
      </p:pic>
    </p:spTree>
    <p:extLst>
      <p:ext uri="{BB962C8B-B14F-4D97-AF65-F5344CB8AC3E}">
        <p14:creationId xmlns:p14="http://schemas.microsoft.com/office/powerpoint/2010/main" val="422517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7B245-B555-155C-80B2-F22E7BFEFB32}"/>
              </a:ext>
            </a:extLst>
          </p:cNvPr>
          <p:cNvSpPr>
            <a:spLocks noGrp="1"/>
          </p:cNvSpPr>
          <p:nvPr>
            <p:ph type="body" sz="quarter" idx="18"/>
          </p:nvPr>
        </p:nvSpPr>
        <p:spPr>
          <a:xfrm>
            <a:off x="350520" y="1302177"/>
            <a:ext cx="8207491" cy="369332"/>
          </a:xfrm>
        </p:spPr>
        <p:txBody>
          <a:bodyPr/>
          <a:lstStyle/>
          <a:p>
            <a:r>
              <a:rPr lang="en-US">
                <a:solidFill>
                  <a:schemeClr val="tx1"/>
                </a:solidFill>
              </a:rPr>
              <a:t>Subhead–Calibri 24pt</a:t>
            </a:r>
          </a:p>
        </p:txBody>
      </p:sp>
      <p:sp>
        <p:nvSpPr>
          <p:cNvPr id="3" name="Title 2">
            <a:extLst>
              <a:ext uri="{FF2B5EF4-FFF2-40B4-BE49-F238E27FC236}">
                <a16:creationId xmlns:a16="http://schemas.microsoft.com/office/drawing/2014/main" id="{1AA3E98E-3323-E49A-A7EE-27CAA33A09BE}"/>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4" name="Text Placeholder 3">
            <a:extLst>
              <a:ext uri="{FF2B5EF4-FFF2-40B4-BE49-F238E27FC236}">
                <a16:creationId xmlns:a16="http://schemas.microsoft.com/office/drawing/2014/main" id="{816A149F-A8E0-5136-1650-88A9588B1AA2}"/>
              </a:ext>
            </a:extLst>
          </p:cNvPr>
          <p:cNvSpPr>
            <a:spLocks noGrp="1"/>
          </p:cNvSpPr>
          <p:nvPr>
            <p:ph type="body" sz="quarter" idx="19"/>
          </p:nvPr>
        </p:nvSpPr>
        <p:spPr>
          <a:xfrm>
            <a:off x="342901" y="4382384"/>
            <a:ext cx="3261946" cy="1938992"/>
          </a:xfrm>
        </p:spPr>
        <p:txBody>
          <a:bodyPr/>
          <a:lstStyle/>
          <a:p>
            <a:r>
              <a:rPr lang="en-US" b="1"/>
              <a:t>Icon header here</a:t>
            </a:r>
          </a:p>
          <a:p>
            <a:endParaRPr lang="en-US" sz="600" b="1"/>
          </a:p>
          <a:p>
            <a:r>
              <a:rPr lang="en-US"/>
              <a:t>Key message goes here ipsum dolor </a:t>
            </a:r>
            <a:r>
              <a:rPr lang="en-US" err="1"/>
              <a:t>amet</a:t>
            </a:r>
            <a:endParaRPr lang="en-US"/>
          </a:p>
          <a:p>
            <a:r>
              <a:rPr lang="en-US"/>
              <a:t>lorem ipsum dolor </a:t>
            </a:r>
            <a:r>
              <a:rPr lang="en-US" err="1"/>
              <a:t>amet</a:t>
            </a:r>
            <a:endParaRPr lang="en-US"/>
          </a:p>
          <a:p>
            <a:endParaRPr lang="en-US"/>
          </a:p>
        </p:txBody>
      </p:sp>
      <p:sp>
        <p:nvSpPr>
          <p:cNvPr id="5" name="Text Placeholder 4">
            <a:extLst>
              <a:ext uri="{FF2B5EF4-FFF2-40B4-BE49-F238E27FC236}">
                <a16:creationId xmlns:a16="http://schemas.microsoft.com/office/drawing/2014/main" id="{8D70A69D-F21F-4ED1-1FE2-D806D48DBAF1}"/>
              </a:ext>
            </a:extLst>
          </p:cNvPr>
          <p:cNvSpPr>
            <a:spLocks noGrp="1"/>
          </p:cNvSpPr>
          <p:nvPr>
            <p:ph type="body" sz="quarter" idx="20"/>
          </p:nvPr>
        </p:nvSpPr>
        <p:spPr>
          <a:xfrm>
            <a:off x="4450456" y="4382384"/>
            <a:ext cx="3261946" cy="1938992"/>
          </a:xfrm>
        </p:spPr>
        <p:txBody>
          <a:bodyPr/>
          <a:lstStyle/>
          <a:p>
            <a:r>
              <a:rPr lang="en-US" b="1"/>
              <a:t>Icon header here</a:t>
            </a:r>
          </a:p>
          <a:p>
            <a:endParaRPr lang="en-US" sz="600" b="1"/>
          </a:p>
          <a:p>
            <a:r>
              <a:rPr lang="en-US"/>
              <a:t>Key message goes here ipsum dolor </a:t>
            </a:r>
            <a:r>
              <a:rPr lang="en-US" err="1"/>
              <a:t>amet</a:t>
            </a:r>
            <a:endParaRPr lang="en-US"/>
          </a:p>
          <a:p>
            <a:r>
              <a:rPr lang="en-US"/>
              <a:t>lorem ipsum dolor </a:t>
            </a:r>
            <a:r>
              <a:rPr lang="en-US" err="1"/>
              <a:t>amet</a:t>
            </a:r>
            <a:endParaRPr lang="en-US"/>
          </a:p>
          <a:p>
            <a:endParaRPr lang="en-US"/>
          </a:p>
        </p:txBody>
      </p:sp>
      <p:sp>
        <p:nvSpPr>
          <p:cNvPr id="6" name="Text Placeholder 5">
            <a:extLst>
              <a:ext uri="{FF2B5EF4-FFF2-40B4-BE49-F238E27FC236}">
                <a16:creationId xmlns:a16="http://schemas.microsoft.com/office/drawing/2014/main" id="{791E197E-5E87-AAE8-DE50-3C02AC8EB761}"/>
              </a:ext>
            </a:extLst>
          </p:cNvPr>
          <p:cNvSpPr>
            <a:spLocks noGrp="1"/>
          </p:cNvSpPr>
          <p:nvPr>
            <p:ph type="body" sz="quarter" idx="21"/>
          </p:nvPr>
        </p:nvSpPr>
        <p:spPr>
          <a:xfrm>
            <a:off x="8558011" y="4382384"/>
            <a:ext cx="3261946" cy="1938992"/>
          </a:xfrm>
        </p:spPr>
        <p:txBody>
          <a:bodyPr/>
          <a:lstStyle/>
          <a:p>
            <a:r>
              <a:rPr lang="en-US" b="1"/>
              <a:t>Icon header here</a:t>
            </a:r>
          </a:p>
          <a:p>
            <a:endParaRPr lang="en-US" sz="600" b="1"/>
          </a:p>
          <a:p>
            <a:r>
              <a:rPr lang="en-US"/>
              <a:t>Key message goes here ipsum dolor </a:t>
            </a:r>
            <a:r>
              <a:rPr lang="en-US" err="1"/>
              <a:t>amet</a:t>
            </a:r>
            <a:endParaRPr lang="en-US"/>
          </a:p>
          <a:p>
            <a:r>
              <a:rPr lang="en-US"/>
              <a:t>lorem ipsum dolor </a:t>
            </a:r>
            <a:r>
              <a:rPr lang="en-US" err="1"/>
              <a:t>amet</a:t>
            </a:r>
            <a:endParaRPr lang="en-US"/>
          </a:p>
          <a:p>
            <a:endParaRPr lang="en-US"/>
          </a:p>
        </p:txBody>
      </p:sp>
      <p:sp>
        <p:nvSpPr>
          <p:cNvPr id="8" name="Footer Placeholder 7">
            <a:extLst>
              <a:ext uri="{FF2B5EF4-FFF2-40B4-BE49-F238E27FC236}">
                <a16:creationId xmlns:a16="http://schemas.microsoft.com/office/drawing/2014/main" id="{6B4525BC-44FA-84AA-BB9F-47F987525533}"/>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14" name="Text Placeholder 4">
            <a:extLst>
              <a:ext uri="{FF2B5EF4-FFF2-40B4-BE49-F238E27FC236}">
                <a16:creationId xmlns:a16="http://schemas.microsoft.com/office/drawing/2014/main" id="{E9B444E8-E934-7B61-8B6A-E1EA894CD98E}"/>
              </a:ext>
            </a:extLst>
          </p:cNvPr>
          <p:cNvSpPr>
            <a:spLocks noGrp="1"/>
          </p:cNvSpPr>
          <p:nvPr>
            <p:ph sz="quarter" idx="23"/>
          </p:nvPr>
        </p:nvSpPr>
        <p:spPr>
          <a:xfrm>
            <a:off x="342899" y="1964703"/>
            <a:ext cx="10597244" cy="983969"/>
          </a:xfrm>
        </p:spPr>
        <p:txBody>
          <a:bodyPr/>
          <a:lstStyle/>
          <a:p>
            <a:r>
              <a:rPr lang="en-US" sz="2400"/>
              <a:t>This is an example of how body copy should be treated in template. Starting out body copy will default to Calibri (</a:t>
            </a:r>
            <a:r>
              <a:rPr lang="cs-CZ" sz="2400"/>
              <a:t>24pt</a:t>
            </a:r>
            <a:r>
              <a:rPr lang="en-US" sz="2400"/>
              <a:t>). Text can be sized up or down as needed, but the best bet is to keep primary copy at this size. </a:t>
            </a:r>
          </a:p>
          <a:p>
            <a:endParaRPr lang="en-US"/>
          </a:p>
        </p:txBody>
      </p:sp>
      <p:pic>
        <p:nvPicPr>
          <p:cNvPr id="9" name="Picture 8" descr="A blue and black calendar&#10;&#10;Description automatically generated">
            <a:extLst>
              <a:ext uri="{FF2B5EF4-FFF2-40B4-BE49-F238E27FC236}">
                <a16:creationId xmlns:a16="http://schemas.microsoft.com/office/drawing/2014/main" id="{B014AC22-BE50-669D-A224-0A6F0EED2B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50456" y="3424114"/>
            <a:ext cx="878658" cy="878658"/>
          </a:xfrm>
          <a:prstGeom prst="rect">
            <a:avLst/>
          </a:prstGeom>
        </p:spPr>
      </p:pic>
      <p:pic>
        <p:nvPicPr>
          <p:cNvPr id="10" name="Picture 9" descr="A stethoscope with a black background&#10;&#10;Description automatically generated">
            <a:extLst>
              <a:ext uri="{FF2B5EF4-FFF2-40B4-BE49-F238E27FC236}">
                <a16:creationId xmlns:a16="http://schemas.microsoft.com/office/drawing/2014/main" id="{1E730FBB-D408-527C-6782-1B6CDD9EB7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8011" y="3322357"/>
            <a:ext cx="917698" cy="917698"/>
          </a:xfrm>
          <a:prstGeom prst="rect">
            <a:avLst/>
          </a:prstGeom>
        </p:spPr>
      </p:pic>
      <p:pic>
        <p:nvPicPr>
          <p:cNvPr id="11" name="Picture 10" descr="A blue and black line drawing of a graph&#10;&#10;Description automatically generated">
            <a:extLst>
              <a:ext uri="{FF2B5EF4-FFF2-40B4-BE49-F238E27FC236}">
                <a16:creationId xmlns:a16="http://schemas.microsoft.com/office/drawing/2014/main" id="{F3E01082-362C-4BE4-4B74-A90A7E0CDE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0368" y="3361397"/>
            <a:ext cx="878658" cy="878658"/>
          </a:xfrm>
          <a:prstGeom prst="rect">
            <a:avLst/>
          </a:prstGeom>
          <a:solidFill>
            <a:schemeClr val="bg1"/>
          </a:solidFill>
        </p:spPr>
      </p:pic>
    </p:spTree>
    <p:extLst>
      <p:ext uri="{BB962C8B-B14F-4D97-AF65-F5344CB8AC3E}">
        <p14:creationId xmlns:p14="http://schemas.microsoft.com/office/powerpoint/2010/main" val="1287952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F0211D6-D933-8E14-8521-9DE9A0D1A57E}"/>
              </a:ext>
            </a:extLst>
          </p:cNvPr>
          <p:cNvSpPr>
            <a:spLocks noGrp="1"/>
          </p:cNvSpPr>
          <p:nvPr>
            <p:ph type="body" sz="quarter" idx="18"/>
          </p:nvPr>
        </p:nvSpPr>
        <p:spPr>
          <a:xfrm>
            <a:off x="350520" y="1302177"/>
            <a:ext cx="8207491" cy="369332"/>
          </a:xfrm>
        </p:spPr>
        <p:txBody>
          <a:bodyPr/>
          <a:lstStyle/>
          <a:p>
            <a:r>
              <a:rPr lang="en-US" sz="2400">
                <a:solidFill>
                  <a:schemeClr val="bg1"/>
                </a:solidFill>
              </a:rPr>
              <a:t>Subhead–Calibri 24pt</a:t>
            </a:r>
          </a:p>
        </p:txBody>
      </p:sp>
      <p:sp>
        <p:nvSpPr>
          <p:cNvPr id="8" name="Title 7">
            <a:extLst>
              <a:ext uri="{FF2B5EF4-FFF2-40B4-BE49-F238E27FC236}">
                <a16:creationId xmlns:a16="http://schemas.microsoft.com/office/drawing/2014/main" id="{86256D84-685A-5F34-B86F-FC0CE31E1139}"/>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10" name="Text Placeholder 9">
            <a:extLst>
              <a:ext uri="{FF2B5EF4-FFF2-40B4-BE49-F238E27FC236}">
                <a16:creationId xmlns:a16="http://schemas.microsoft.com/office/drawing/2014/main" id="{12F7443C-A1F7-AD4A-6AB3-5BC4CFD8BEF0}"/>
              </a:ext>
            </a:extLst>
          </p:cNvPr>
          <p:cNvSpPr>
            <a:spLocks noGrp="1"/>
          </p:cNvSpPr>
          <p:nvPr>
            <p:ph type="body" sz="quarter" idx="19"/>
          </p:nvPr>
        </p:nvSpPr>
        <p:spPr>
          <a:xfrm>
            <a:off x="34290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11" name="Text Placeholder 10">
            <a:extLst>
              <a:ext uri="{FF2B5EF4-FFF2-40B4-BE49-F238E27FC236}">
                <a16:creationId xmlns:a16="http://schemas.microsoft.com/office/drawing/2014/main" id="{AF493605-F0AA-D555-0DD4-6845F36B1E07}"/>
              </a:ext>
            </a:extLst>
          </p:cNvPr>
          <p:cNvSpPr>
            <a:spLocks noGrp="1"/>
          </p:cNvSpPr>
          <p:nvPr>
            <p:ph type="body" sz="quarter" idx="20"/>
          </p:nvPr>
        </p:nvSpPr>
        <p:spPr>
          <a:xfrm>
            <a:off x="4450456"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12" name="Text Placeholder 11">
            <a:extLst>
              <a:ext uri="{FF2B5EF4-FFF2-40B4-BE49-F238E27FC236}">
                <a16:creationId xmlns:a16="http://schemas.microsoft.com/office/drawing/2014/main" id="{6D5B29D1-C4F7-8F75-4520-9B0E5636E9BB}"/>
              </a:ext>
            </a:extLst>
          </p:cNvPr>
          <p:cNvSpPr>
            <a:spLocks noGrp="1"/>
          </p:cNvSpPr>
          <p:nvPr>
            <p:ph type="body" sz="quarter" idx="21"/>
          </p:nvPr>
        </p:nvSpPr>
        <p:spPr>
          <a:xfrm>
            <a:off x="8558011" y="4382384"/>
            <a:ext cx="3261946" cy="1569660"/>
          </a:xfrm>
        </p:spPr>
        <p:txBody>
          <a:bodyPr/>
          <a:lstStyle/>
          <a:p>
            <a:r>
              <a:rPr lang="en-US" sz="2400" b="1"/>
              <a:t>Icon header here</a:t>
            </a:r>
          </a:p>
          <a:p>
            <a:endParaRPr lang="en-US" sz="600" b="1"/>
          </a:p>
          <a:p>
            <a:r>
              <a:rPr lang="en-US" sz="2400"/>
              <a:t>Key message goes here ipsum dolor </a:t>
            </a:r>
            <a:r>
              <a:rPr lang="en-US" sz="2400" err="1"/>
              <a:t>amet</a:t>
            </a:r>
            <a:endParaRPr lang="en-US" sz="2400"/>
          </a:p>
          <a:p>
            <a:r>
              <a:rPr lang="en-US" sz="2400"/>
              <a:t>lorem ipsum dolor </a:t>
            </a:r>
            <a:r>
              <a:rPr lang="en-US" sz="2400" err="1"/>
              <a:t>amet</a:t>
            </a:r>
            <a:endParaRPr lang="en-US" sz="2400"/>
          </a:p>
        </p:txBody>
      </p:sp>
      <p:sp>
        <p:nvSpPr>
          <p:cNvPr id="3" name="Footer Placeholder 2">
            <a:extLst>
              <a:ext uri="{FF2B5EF4-FFF2-40B4-BE49-F238E27FC236}">
                <a16:creationId xmlns:a16="http://schemas.microsoft.com/office/drawing/2014/main" id="{9376FF28-8197-09E4-DF7C-9318F1AD3D2F}"/>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5" name="Text Placeholder 4">
            <a:extLst>
              <a:ext uri="{FF2B5EF4-FFF2-40B4-BE49-F238E27FC236}">
                <a16:creationId xmlns:a16="http://schemas.microsoft.com/office/drawing/2014/main" id="{2489A5D6-E776-B198-57E5-93626C5A4616}"/>
              </a:ext>
            </a:extLst>
          </p:cNvPr>
          <p:cNvSpPr>
            <a:spLocks noGrp="1"/>
          </p:cNvSpPr>
          <p:nvPr>
            <p:ph sz="quarter" idx="23"/>
          </p:nvPr>
        </p:nvSpPr>
        <p:spPr>
          <a:xfrm>
            <a:off x="342899" y="1964703"/>
            <a:ext cx="10597244" cy="983969"/>
          </a:xfrm>
        </p:spPr>
        <p:txBody>
          <a:bodyPr/>
          <a:lstStyle/>
          <a:p>
            <a:r>
              <a:rPr lang="en-US" sz="2400"/>
              <a:t>This is an example of how body copy should be treated in template. Starting out body copy will default to Calibri (</a:t>
            </a:r>
            <a:r>
              <a:rPr lang="cs-CZ" sz="2400"/>
              <a:t>24pt</a:t>
            </a:r>
            <a:r>
              <a:rPr lang="en-US" sz="2400"/>
              <a:t>). Text can be sized up or down as needed, but the best bet is to keep primary copy at this size. </a:t>
            </a:r>
          </a:p>
          <a:p>
            <a:endParaRPr lang="en-US"/>
          </a:p>
        </p:txBody>
      </p:sp>
      <p:pic>
        <p:nvPicPr>
          <p:cNvPr id="14" name="Picture 13" descr="A blue and black calendar&#10;&#10;Description automatically generated">
            <a:extLst>
              <a:ext uri="{FF2B5EF4-FFF2-40B4-BE49-F238E27FC236}">
                <a16:creationId xmlns:a16="http://schemas.microsoft.com/office/drawing/2014/main" id="{1592B7CD-B35D-5398-D37F-0657C4C5B0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50456" y="3424114"/>
            <a:ext cx="878658" cy="878658"/>
          </a:xfrm>
          <a:prstGeom prst="rect">
            <a:avLst/>
          </a:prstGeom>
        </p:spPr>
      </p:pic>
      <p:pic>
        <p:nvPicPr>
          <p:cNvPr id="15" name="Picture 14" descr="A stethoscope with a black background&#10;&#10;Description automatically generated">
            <a:extLst>
              <a:ext uri="{FF2B5EF4-FFF2-40B4-BE49-F238E27FC236}">
                <a16:creationId xmlns:a16="http://schemas.microsoft.com/office/drawing/2014/main" id="{4E728DF8-75D5-BB48-DB71-B9174BA848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8011" y="3322357"/>
            <a:ext cx="917698" cy="917698"/>
          </a:xfrm>
          <a:prstGeom prst="rect">
            <a:avLst/>
          </a:prstGeom>
        </p:spPr>
      </p:pic>
      <p:pic>
        <p:nvPicPr>
          <p:cNvPr id="16" name="Picture 15" descr="A blue and black line drawing of a graph&#10;&#10;Description automatically generated">
            <a:extLst>
              <a:ext uri="{FF2B5EF4-FFF2-40B4-BE49-F238E27FC236}">
                <a16:creationId xmlns:a16="http://schemas.microsoft.com/office/drawing/2014/main" id="{C074D005-B701-EAA4-558A-06D65BF1E9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0368" y="3361397"/>
            <a:ext cx="878658" cy="878658"/>
          </a:xfrm>
          <a:prstGeom prst="rect">
            <a:avLst/>
          </a:prstGeom>
          <a:solidFill>
            <a:schemeClr val="bg1"/>
          </a:solidFill>
        </p:spPr>
      </p:pic>
    </p:spTree>
    <p:extLst>
      <p:ext uri="{BB962C8B-B14F-4D97-AF65-F5344CB8AC3E}">
        <p14:creationId xmlns:p14="http://schemas.microsoft.com/office/powerpoint/2010/main" val="380496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F09A444-23D1-C140-867A-2C69FD2524C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8" name="Object 7" hidden="1">
                        <a:extLst>
                          <a:ext uri="{FF2B5EF4-FFF2-40B4-BE49-F238E27FC236}">
                            <a16:creationId xmlns:a16="http://schemas.microsoft.com/office/drawing/2014/main" id="{9F09A444-23D1-C140-867A-2C69FD2524CC}"/>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C90E6CB9-015F-F442-8EAE-F823446F6E29}"/>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6" name="Footer Placeholder 5">
            <a:extLst>
              <a:ext uri="{FF2B5EF4-FFF2-40B4-BE49-F238E27FC236}">
                <a16:creationId xmlns:a16="http://schemas.microsoft.com/office/drawing/2014/main" id="{28B48A64-064C-BEC8-D700-E7B2DB5649F4}"/>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5" name="Title 4">
            <a:extLst>
              <a:ext uri="{FF2B5EF4-FFF2-40B4-BE49-F238E27FC236}">
                <a16:creationId xmlns:a16="http://schemas.microsoft.com/office/drawing/2014/main" id="{1945EC75-2463-FE43-81FB-619822695C4F}"/>
              </a:ext>
            </a:extLst>
          </p:cNvPr>
          <p:cNvSpPr>
            <a:spLocks noGrp="1"/>
          </p:cNvSpPr>
          <p:nvPr>
            <p:ph type="title" idx="4294967295"/>
          </p:nvPr>
        </p:nvSpPr>
        <p:spPr>
          <a:xfrm>
            <a:off x="347472" y="384048"/>
            <a:ext cx="11315700" cy="438150"/>
          </a:xfrm>
        </p:spPr>
        <p:txBody>
          <a:bodyPr/>
          <a:lstStyle/>
          <a:p>
            <a:r>
              <a:rPr lang="en-US"/>
              <a:t>Interior layout</a:t>
            </a:r>
          </a:p>
        </p:txBody>
      </p:sp>
    </p:spTree>
    <p:extLst>
      <p:ext uri="{BB962C8B-B14F-4D97-AF65-F5344CB8AC3E}">
        <p14:creationId xmlns:p14="http://schemas.microsoft.com/office/powerpoint/2010/main" val="1816864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FF0BE-9E13-ADF8-F8EE-E32026D2A4B1}"/>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26C52-CE9B-268A-8A7D-230DF9A1067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75E26C52-CE9B-268A-8A7D-230DF9A1067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4DF6D7B-A568-9478-7682-23C429C1EEE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D029B965-14AD-4134-28D4-D832929B7F45}"/>
              </a:ext>
            </a:extLst>
          </p:cNvPr>
          <p:cNvSpPr>
            <a:spLocks noGrp="1"/>
          </p:cNvSpPr>
          <p:nvPr>
            <p:ph type="title"/>
          </p:nvPr>
        </p:nvSpPr>
        <p:spPr/>
        <p:txBody>
          <a:bodyPr/>
          <a:lstStyle/>
          <a:p>
            <a:r>
              <a:rPr lang="en-US"/>
              <a:t>Title for three-column layout with subhead</a:t>
            </a:r>
          </a:p>
        </p:txBody>
      </p:sp>
      <p:sp>
        <p:nvSpPr>
          <p:cNvPr id="7" name="Text Placeholder 6">
            <a:extLst>
              <a:ext uri="{FF2B5EF4-FFF2-40B4-BE49-F238E27FC236}">
                <a16:creationId xmlns:a16="http://schemas.microsoft.com/office/drawing/2014/main" id="{B5F1137E-45F8-76EF-3847-B93EC3376C34}"/>
              </a:ext>
            </a:extLst>
          </p:cNvPr>
          <p:cNvSpPr>
            <a:spLocks noGrp="1"/>
          </p:cNvSpPr>
          <p:nvPr>
            <p:ph type="body" sz="quarter" idx="19"/>
          </p:nvPr>
        </p:nvSpPr>
        <p:spPr>
          <a:xfrm>
            <a:off x="34290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16" name="Text Placeholder 15">
            <a:extLst>
              <a:ext uri="{FF2B5EF4-FFF2-40B4-BE49-F238E27FC236}">
                <a16:creationId xmlns:a16="http://schemas.microsoft.com/office/drawing/2014/main" id="{E4D92DFA-C524-0E4E-7EBB-C336316BC9A5}"/>
              </a:ext>
            </a:extLst>
          </p:cNvPr>
          <p:cNvSpPr>
            <a:spLocks noGrp="1"/>
          </p:cNvSpPr>
          <p:nvPr>
            <p:ph type="body" sz="quarter" idx="20"/>
          </p:nvPr>
        </p:nvSpPr>
        <p:spPr>
          <a:xfrm>
            <a:off x="4450456"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17" name="Text Placeholder 16">
            <a:extLst>
              <a:ext uri="{FF2B5EF4-FFF2-40B4-BE49-F238E27FC236}">
                <a16:creationId xmlns:a16="http://schemas.microsoft.com/office/drawing/2014/main" id="{D52EFE38-34D0-BED2-A085-7299DFDADE80}"/>
              </a:ext>
            </a:extLst>
          </p:cNvPr>
          <p:cNvSpPr>
            <a:spLocks noGrp="1"/>
          </p:cNvSpPr>
          <p:nvPr>
            <p:ph type="body" sz="quarter" idx="21"/>
          </p:nvPr>
        </p:nvSpPr>
        <p:spPr>
          <a:xfrm>
            <a:off x="855801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5" name="Footer Placeholder 4">
            <a:extLst>
              <a:ext uri="{FF2B5EF4-FFF2-40B4-BE49-F238E27FC236}">
                <a16:creationId xmlns:a16="http://schemas.microsoft.com/office/drawing/2014/main" id="{5DD3A0D7-992F-82EE-F4D4-FA1473D89EB5}"/>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19" name="Content Placeholder 18">
            <a:extLst>
              <a:ext uri="{FF2B5EF4-FFF2-40B4-BE49-F238E27FC236}">
                <a16:creationId xmlns:a16="http://schemas.microsoft.com/office/drawing/2014/main" id="{479C7D49-1F20-7C86-94E1-611AA3C89827}"/>
              </a:ext>
            </a:extLst>
          </p:cNvPr>
          <p:cNvSpPr>
            <a:spLocks noGrp="1"/>
          </p:cNvSpPr>
          <p:nvPr>
            <p:ph sz="quarter" idx="22"/>
          </p:nvPr>
        </p:nvSpPr>
        <p:spPr>
          <a:xfrm rot="5400000">
            <a:off x="5107305" y="-3939739"/>
            <a:ext cx="1634490" cy="11849102"/>
          </a:xfrm>
        </p:spPr>
        <p:txBody>
          <a:bodyPr/>
          <a:lstStyle/>
          <a:p>
            <a:r>
              <a:rPr lang="en-US"/>
              <a:t>This is an example of how subhead copy should be treated in template. Starting out subhead copy will default to Calibri bold (</a:t>
            </a:r>
            <a:r>
              <a:rPr lang="cs-CZ"/>
              <a:t>24pt</a:t>
            </a:r>
            <a:r>
              <a:rPr lang="en-US"/>
              <a:t>). Text can be sized up or down as needed, but the best bet is to keep primary copy at this size. </a:t>
            </a:r>
          </a:p>
        </p:txBody>
      </p:sp>
      <p:pic>
        <p:nvPicPr>
          <p:cNvPr id="10" name="Graphic 9">
            <a:extLst>
              <a:ext uri="{FF2B5EF4-FFF2-40B4-BE49-F238E27FC236}">
                <a16:creationId xmlns:a16="http://schemas.microsoft.com/office/drawing/2014/main" id="{6A221B6B-45FB-4E77-D937-6158D59F300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0919" y="3209444"/>
            <a:ext cx="878658" cy="878658"/>
          </a:xfrm>
          <a:prstGeom prst="rect">
            <a:avLst/>
          </a:prstGeom>
        </p:spPr>
      </p:pic>
      <p:pic>
        <p:nvPicPr>
          <p:cNvPr id="11" name="Graphic 10">
            <a:extLst>
              <a:ext uri="{FF2B5EF4-FFF2-40B4-BE49-F238E27FC236}">
                <a16:creationId xmlns:a16="http://schemas.microsoft.com/office/drawing/2014/main" id="{0A66BDD4-3A69-84B8-565F-F32BD04F0F0E}"/>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450456" y="3283875"/>
            <a:ext cx="878658" cy="878658"/>
          </a:xfrm>
          <a:prstGeom prst="rect">
            <a:avLst/>
          </a:prstGeom>
        </p:spPr>
      </p:pic>
      <p:pic>
        <p:nvPicPr>
          <p:cNvPr id="12" name="Graphic 11">
            <a:extLst>
              <a:ext uri="{FF2B5EF4-FFF2-40B4-BE49-F238E27FC236}">
                <a16:creationId xmlns:a16="http://schemas.microsoft.com/office/drawing/2014/main" id="{8FAAF2E3-F189-381E-F299-4B61AC4BC120}"/>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558011" y="3198811"/>
            <a:ext cx="878658" cy="878658"/>
          </a:xfrm>
          <a:prstGeom prst="rect">
            <a:avLst/>
          </a:prstGeom>
        </p:spPr>
      </p:pic>
    </p:spTree>
    <p:extLst>
      <p:ext uri="{BB962C8B-B14F-4D97-AF65-F5344CB8AC3E}">
        <p14:creationId xmlns:p14="http://schemas.microsoft.com/office/powerpoint/2010/main" val="813402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4CEE9-E310-EE9A-1CAA-10A79D773697}"/>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3" name="Text Placeholder 2">
            <a:extLst>
              <a:ext uri="{FF2B5EF4-FFF2-40B4-BE49-F238E27FC236}">
                <a16:creationId xmlns:a16="http://schemas.microsoft.com/office/drawing/2014/main" id="{CE0641B6-09A0-AB6E-CE34-97BE2FF71B34}"/>
              </a:ext>
            </a:extLst>
          </p:cNvPr>
          <p:cNvSpPr>
            <a:spLocks noGrp="1"/>
          </p:cNvSpPr>
          <p:nvPr>
            <p:ph type="body" sz="quarter" idx="19"/>
          </p:nvPr>
        </p:nvSpPr>
        <p:spPr>
          <a:xfrm>
            <a:off x="34290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4" name="Text Placeholder 3">
            <a:extLst>
              <a:ext uri="{FF2B5EF4-FFF2-40B4-BE49-F238E27FC236}">
                <a16:creationId xmlns:a16="http://schemas.microsoft.com/office/drawing/2014/main" id="{405C582C-CA80-4FF4-A7FD-4DF736B76649}"/>
              </a:ext>
            </a:extLst>
          </p:cNvPr>
          <p:cNvSpPr>
            <a:spLocks noGrp="1"/>
          </p:cNvSpPr>
          <p:nvPr>
            <p:ph type="body" sz="quarter" idx="20"/>
          </p:nvPr>
        </p:nvSpPr>
        <p:spPr>
          <a:xfrm>
            <a:off x="4450456" y="4382384"/>
            <a:ext cx="3261946" cy="1554272"/>
          </a:xfrm>
        </p:spPr>
        <p:txBody>
          <a:bodyPr/>
          <a:lstStyle/>
          <a:p>
            <a:pPr>
              <a:spcAft>
                <a:spcPts val="600"/>
              </a:spcAft>
            </a:pPr>
            <a:r>
              <a:rPr lang="en-US" b="1"/>
              <a:t>Icon header here</a:t>
            </a:r>
            <a:endParaRPr lang="en-US"/>
          </a:p>
          <a:p>
            <a:r>
              <a:rPr lang="en-US"/>
              <a:t>Key message goes here ipsum dolor amet</a:t>
            </a:r>
          </a:p>
          <a:p>
            <a:r>
              <a:rPr lang="en-US"/>
              <a:t>lorem ipsum dolor amet</a:t>
            </a:r>
          </a:p>
        </p:txBody>
      </p:sp>
      <p:sp>
        <p:nvSpPr>
          <p:cNvPr id="5" name="Text Placeholder 4">
            <a:extLst>
              <a:ext uri="{FF2B5EF4-FFF2-40B4-BE49-F238E27FC236}">
                <a16:creationId xmlns:a16="http://schemas.microsoft.com/office/drawing/2014/main" id="{B06452B0-A040-1945-EC1F-6149D482D6D1}"/>
              </a:ext>
            </a:extLst>
          </p:cNvPr>
          <p:cNvSpPr>
            <a:spLocks noGrp="1"/>
          </p:cNvSpPr>
          <p:nvPr>
            <p:ph type="body" sz="quarter" idx="21"/>
          </p:nvPr>
        </p:nvSpPr>
        <p:spPr>
          <a:xfrm>
            <a:off x="8558011" y="4382384"/>
            <a:ext cx="3261946" cy="1554272"/>
          </a:xfrm>
        </p:spPr>
        <p:txBody>
          <a:bodyPr/>
          <a:lstStyle/>
          <a:p>
            <a:pPr>
              <a:spcAft>
                <a:spcPts val="600"/>
              </a:spcAft>
            </a:pPr>
            <a:r>
              <a:rPr lang="en-US" b="1"/>
              <a:t>Icon header here</a:t>
            </a:r>
            <a:endParaRPr lang="en-US"/>
          </a:p>
          <a:p>
            <a:r>
              <a:rPr lang="en-US"/>
              <a:t>Key message goes here ipsum dolor amet</a:t>
            </a:r>
          </a:p>
          <a:p>
            <a:r>
              <a:rPr lang="en-US"/>
              <a:t>lorem ipsum dolor amet</a:t>
            </a:r>
          </a:p>
        </p:txBody>
      </p:sp>
      <p:sp>
        <p:nvSpPr>
          <p:cNvPr id="7" name="Footer Placeholder 6">
            <a:extLst>
              <a:ext uri="{FF2B5EF4-FFF2-40B4-BE49-F238E27FC236}">
                <a16:creationId xmlns:a16="http://schemas.microsoft.com/office/drawing/2014/main" id="{AECA4284-7B63-0FA8-C9D3-3BF8F1CA7D85}"/>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29" name="Content Placeholder 18">
            <a:extLst>
              <a:ext uri="{FF2B5EF4-FFF2-40B4-BE49-F238E27FC236}">
                <a16:creationId xmlns:a16="http://schemas.microsoft.com/office/drawing/2014/main" id="{841B8B99-308B-92FF-F3F6-EBBFA9CEB0B6}"/>
              </a:ext>
            </a:extLst>
          </p:cNvPr>
          <p:cNvSpPr>
            <a:spLocks noGrp="1"/>
          </p:cNvSpPr>
          <p:nvPr>
            <p:ph sz="quarter" idx="22"/>
          </p:nvPr>
        </p:nvSpPr>
        <p:spPr>
          <a:xfrm rot="5400000">
            <a:off x="5107305" y="-3939739"/>
            <a:ext cx="1634490" cy="11849102"/>
          </a:xfrm>
        </p:spPr>
        <p:txBody>
          <a:bodyPr/>
          <a:lstStyle/>
          <a:p>
            <a:r>
              <a:rPr lang="en-US"/>
              <a:t>This is an example of how subhead copy should be treated in template. Starting out subhead copy will default to Calibri bold (</a:t>
            </a:r>
            <a:r>
              <a:rPr lang="cs-CZ"/>
              <a:t>24pt</a:t>
            </a:r>
            <a:r>
              <a:rPr lang="en-US"/>
              <a:t>). Text can be sized up or down as needed, but the best bet is to keep primary copy at this size. </a:t>
            </a:r>
          </a:p>
        </p:txBody>
      </p:sp>
      <p:pic>
        <p:nvPicPr>
          <p:cNvPr id="8" name="Graphic 7">
            <a:extLst>
              <a:ext uri="{FF2B5EF4-FFF2-40B4-BE49-F238E27FC236}">
                <a16:creationId xmlns:a16="http://schemas.microsoft.com/office/drawing/2014/main" id="{5DBE45A4-4480-510C-B5AE-85CCF587E6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0919" y="3209444"/>
            <a:ext cx="878658" cy="878658"/>
          </a:xfrm>
          <a:prstGeom prst="rect">
            <a:avLst/>
          </a:prstGeom>
        </p:spPr>
      </p:pic>
      <p:pic>
        <p:nvPicPr>
          <p:cNvPr id="6" name="Graphic 5">
            <a:extLst>
              <a:ext uri="{FF2B5EF4-FFF2-40B4-BE49-F238E27FC236}">
                <a16:creationId xmlns:a16="http://schemas.microsoft.com/office/drawing/2014/main" id="{33FF336C-9B88-CCB2-5204-2174B22A3C7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50456" y="3283875"/>
            <a:ext cx="878658" cy="878658"/>
          </a:xfrm>
          <a:prstGeom prst="rect">
            <a:avLst/>
          </a:prstGeom>
        </p:spPr>
      </p:pic>
      <p:pic>
        <p:nvPicPr>
          <p:cNvPr id="11" name="Graphic 10">
            <a:extLst>
              <a:ext uri="{FF2B5EF4-FFF2-40B4-BE49-F238E27FC236}">
                <a16:creationId xmlns:a16="http://schemas.microsoft.com/office/drawing/2014/main" id="{77AF321A-973E-3331-DEF4-25C543F7395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58011" y="3198811"/>
            <a:ext cx="878658" cy="878658"/>
          </a:xfrm>
          <a:prstGeom prst="rect">
            <a:avLst/>
          </a:prstGeom>
        </p:spPr>
      </p:pic>
    </p:spTree>
    <p:extLst>
      <p:ext uri="{BB962C8B-B14F-4D97-AF65-F5344CB8AC3E}">
        <p14:creationId xmlns:p14="http://schemas.microsoft.com/office/powerpoint/2010/main" val="2999619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27F04-FCA3-E2D7-B9BB-EAA4BB179A13}"/>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3" name="Text Placeholder 2">
            <a:extLst>
              <a:ext uri="{FF2B5EF4-FFF2-40B4-BE49-F238E27FC236}">
                <a16:creationId xmlns:a16="http://schemas.microsoft.com/office/drawing/2014/main" id="{A65FAC46-9304-BADD-193D-82496645443C}"/>
              </a:ext>
            </a:extLst>
          </p:cNvPr>
          <p:cNvSpPr>
            <a:spLocks noGrp="1"/>
          </p:cNvSpPr>
          <p:nvPr>
            <p:ph type="body" sz="quarter" idx="19"/>
          </p:nvPr>
        </p:nvSpPr>
        <p:spPr>
          <a:xfrm>
            <a:off x="34290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4" name="Text Placeholder 3">
            <a:extLst>
              <a:ext uri="{FF2B5EF4-FFF2-40B4-BE49-F238E27FC236}">
                <a16:creationId xmlns:a16="http://schemas.microsoft.com/office/drawing/2014/main" id="{505D43E4-F321-7EAB-D01B-DB9B36DA8D45}"/>
              </a:ext>
            </a:extLst>
          </p:cNvPr>
          <p:cNvSpPr>
            <a:spLocks noGrp="1"/>
          </p:cNvSpPr>
          <p:nvPr>
            <p:ph type="body" sz="quarter" idx="20"/>
          </p:nvPr>
        </p:nvSpPr>
        <p:spPr>
          <a:xfrm>
            <a:off x="4450456"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5" name="Text Placeholder 4">
            <a:extLst>
              <a:ext uri="{FF2B5EF4-FFF2-40B4-BE49-F238E27FC236}">
                <a16:creationId xmlns:a16="http://schemas.microsoft.com/office/drawing/2014/main" id="{2A3D2F68-B28D-192C-4181-59476151AE32}"/>
              </a:ext>
            </a:extLst>
          </p:cNvPr>
          <p:cNvSpPr>
            <a:spLocks noGrp="1"/>
          </p:cNvSpPr>
          <p:nvPr>
            <p:ph type="body" sz="quarter" idx="21"/>
          </p:nvPr>
        </p:nvSpPr>
        <p:spPr>
          <a:xfrm>
            <a:off x="855801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7" name="Footer Placeholder 6">
            <a:extLst>
              <a:ext uri="{FF2B5EF4-FFF2-40B4-BE49-F238E27FC236}">
                <a16:creationId xmlns:a16="http://schemas.microsoft.com/office/drawing/2014/main" id="{8EFAEE08-6EFD-552F-49B4-8F7B69CAB523}"/>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11" name="Content Placeholder 18">
            <a:extLst>
              <a:ext uri="{FF2B5EF4-FFF2-40B4-BE49-F238E27FC236}">
                <a16:creationId xmlns:a16="http://schemas.microsoft.com/office/drawing/2014/main" id="{EBB74E04-48D0-7DCA-8084-6F146078A147}"/>
              </a:ext>
            </a:extLst>
          </p:cNvPr>
          <p:cNvSpPr>
            <a:spLocks noGrp="1"/>
          </p:cNvSpPr>
          <p:nvPr>
            <p:ph sz="quarter" idx="22"/>
          </p:nvPr>
        </p:nvSpPr>
        <p:spPr>
          <a:xfrm rot="5400000">
            <a:off x="5107305" y="-3939739"/>
            <a:ext cx="1634490" cy="11849102"/>
          </a:xfrm>
        </p:spPr>
        <p:txBody>
          <a:bodyPr/>
          <a:lstStyle/>
          <a:p>
            <a:r>
              <a:rPr lang="en-US"/>
              <a:t>This is an example of how subhead copy should be treated in template. Starting out subhead copy will default to Calibri bold (</a:t>
            </a:r>
            <a:r>
              <a:rPr lang="cs-CZ"/>
              <a:t>24pt</a:t>
            </a:r>
            <a:r>
              <a:rPr lang="en-US"/>
              <a:t>). Text can be sized up or down as needed, but the best bet is to keep primary copy at this size. </a:t>
            </a:r>
          </a:p>
        </p:txBody>
      </p:sp>
      <p:pic>
        <p:nvPicPr>
          <p:cNvPr id="8" name="Graphic 7">
            <a:extLst>
              <a:ext uri="{FF2B5EF4-FFF2-40B4-BE49-F238E27FC236}">
                <a16:creationId xmlns:a16="http://schemas.microsoft.com/office/drawing/2014/main" id="{38F08AD0-0F79-1BC2-B367-472EEB4111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0919" y="3209444"/>
            <a:ext cx="878658" cy="878658"/>
          </a:xfrm>
          <a:prstGeom prst="rect">
            <a:avLst/>
          </a:prstGeom>
        </p:spPr>
      </p:pic>
      <p:pic>
        <p:nvPicPr>
          <p:cNvPr id="6" name="Graphic 5">
            <a:extLst>
              <a:ext uri="{FF2B5EF4-FFF2-40B4-BE49-F238E27FC236}">
                <a16:creationId xmlns:a16="http://schemas.microsoft.com/office/drawing/2014/main" id="{E9E43BEA-741E-78BD-BA51-A447F448439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50456" y="3283875"/>
            <a:ext cx="878658" cy="878658"/>
          </a:xfrm>
          <a:prstGeom prst="rect">
            <a:avLst/>
          </a:prstGeom>
        </p:spPr>
      </p:pic>
      <p:pic>
        <p:nvPicPr>
          <p:cNvPr id="12" name="Graphic 11">
            <a:extLst>
              <a:ext uri="{FF2B5EF4-FFF2-40B4-BE49-F238E27FC236}">
                <a16:creationId xmlns:a16="http://schemas.microsoft.com/office/drawing/2014/main" id="{B667BBCB-C05F-289C-CDCD-5632012F1F9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58011" y="3198811"/>
            <a:ext cx="878658" cy="878658"/>
          </a:xfrm>
          <a:prstGeom prst="rect">
            <a:avLst/>
          </a:prstGeom>
        </p:spPr>
      </p:pic>
    </p:spTree>
    <p:extLst>
      <p:ext uri="{BB962C8B-B14F-4D97-AF65-F5344CB8AC3E}">
        <p14:creationId xmlns:p14="http://schemas.microsoft.com/office/powerpoint/2010/main" val="3559924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CAFF5-855D-7BF8-B366-9F55A51990A2}"/>
              </a:ext>
            </a:extLst>
          </p:cNvPr>
          <p:cNvSpPr>
            <a:spLocks noGrp="1"/>
          </p:cNvSpPr>
          <p:nvPr>
            <p:ph type="title"/>
          </p:nvPr>
        </p:nvSpPr>
        <p:spPr/>
        <p:txBody>
          <a:bodyPr/>
          <a:lstStyle/>
          <a:p>
            <a:r>
              <a:rPr lang="en-US">
                <a:solidFill>
                  <a:srgbClr val="003A96"/>
                </a:solidFill>
              </a:rPr>
              <a:t>Title for three-column layout with subhead</a:t>
            </a:r>
            <a:endParaRPr lang="en-US"/>
          </a:p>
        </p:txBody>
      </p:sp>
      <p:sp>
        <p:nvSpPr>
          <p:cNvPr id="3" name="Text Placeholder 2">
            <a:extLst>
              <a:ext uri="{FF2B5EF4-FFF2-40B4-BE49-F238E27FC236}">
                <a16:creationId xmlns:a16="http://schemas.microsoft.com/office/drawing/2014/main" id="{CE3D549D-5776-69F5-D8FF-DDD5DB0FB40D}"/>
              </a:ext>
            </a:extLst>
          </p:cNvPr>
          <p:cNvSpPr>
            <a:spLocks noGrp="1"/>
          </p:cNvSpPr>
          <p:nvPr>
            <p:ph type="body" sz="quarter" idx="19"/>
          </p:nvPr>
        </p:nvSpPr>
        <p:spPr>
          <a:xfrm>
            <a:off x="34290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4" name="Text Placeholder 3">
            <a:extLst>
              <a:ext uri="{FF2B5EF4-FFF2-40B4-BE49-F238E27FC236}">
                <a16:creationId xmlns:a16="http://schemas.microsoft.com/office/drawing/2014/main" id="{1BA528B2-3583-3300-3747-B247D45E5D20}"/>
              </a:ext>
            </a:extLst>
          </p:cNvPr>
          <p:cNvSpPr>
            <a:spLocks noGrp="1"/>
          </p:cNvSpPr>
          <p:nvPr>
            <p:ph type="body" sz="quarter" idx="20"/>
          </p:nvPr>
        </p:nvSpPr>
        <p:spPr>
          <a:xfrm>
            <a:off x="4450456"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5" name="Text Placeholder 4">
            <a:extLst>
              <a:ext uri="{FF2B5EF4-FFF2-40B4-BE49-F238E27FC236}">
                <a16:creationId xmlns:a16="http://schemas.microsoft.com/office/drawing/2014/main" id="{76E6678F-9378-6F50-7680-3FFC557F16DC}"/>
              </a:ext>
            </a:extLst>
          </p:cNvPr>
          <p:cNvSpPr>
            <a:spLocks noGrp="1"/>
          </p:cNvSpPr>
          <p:nvPr>
            <p:ph type="body" sz="quarter" idx="21"/>
          </p:nvPr>
        </p:nvSpPr>
        <p:spPr>
          <a:xfrm>
            <a:off x="8558011" y="4382384"/>
            <a:ext cx="3261946" cy="1554272"/>
          </a:xfrm>
        </p:spPr>
        <p:txBody>
          <a:bodyPr/>
          <a:lstStyle/>
          <a:p>
            <a:pPr>
              <a:spcAft>
                <a:spcPts val="600"/>
              </a:spcAft>
            </a:pPr>
            <a:r>
              <a:rPr lang="en-US" b="1"/>
              <a:t>Icon header here</a:t>
            </a:r>
            <a:endParaRPr lang="en-US"/>
          </a:p>
          <a:p>
            <a:r>
              <a:rPr lang="en-US"/>
              <a:t>Key message goes here ipsum dolor </a:t>
            </a:r>
            <a:r>
              <a:rPr lang="en-US" err="1"/>
              <a:t>amet</a:t>
            </a:r>
            <a:endParaRPr lang="en-US"/>
          </a:p>
          <a:p>
            <a:r>
              <a:rPr lang="en-US"/>
              <a:t>lorem ipsum dolor </a:t>
            </a:r>
            <a:r>
              <a:rPr lang="en-US" err="1"/>
              <a:t>amet</a:t>
            </a:r>
            <a:endParaRPr lang="en-US"/>
          </a:p>
        </p:txBody>
      </p:sp>
      <p:sp>
        <p:nvSpPr>
          <p:cNvPr id="6" name="Footer Placeholder 5">
            <a:extLst>
              <a:ext uri="{FF2B5EF4-FFF2-40B4-BE49-F238E27FC236}">
                <a16:creationId xmlns:a16="http://schemas.microsoft.com/office/drawing/2014/main" id="{60D2A448-A19F-0B79-BE6A-51526ABCEB54}"/>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
        <p:nvSpPr>
          <p:cNvPr id="7" name="Content Placeholder 6">
            <a:extLst>
              <a:ext uri="{FF2B5EF4-FFF2-40B4-BE49-F238E27FC236}">
                <a16:creationId xmlns:a16="http://schemas.microsoft.com/office/drawing/2014/main" id="{81F28517-6061-0E6E-62E1-0A2D169E7175}"/>
              </a:ext>
            </a:extLst>
          </p:cNvPr>
          <p:cNvSpPr>
            <a:spLocks noGrp="1"/>
          </p:cNvSpPr>
          <p:nvPr>
            <p:ph sz="quarter" idx="22"/>
          </p:nvPr>
        </p:nvSpPr>
        <p:spPr>
          <a:xfrm rot="5400000">
            <a:off x="5107305" y="-3939739"/>
            <a:ext cx="1634490" cy="11849102"/>
          </a:xfrm>
        </p:spPr>
        <p:txBody>
          <a:bodyPr/>
          <a:lstStyle/>
          <a:p>
            <a:r>
              <a:rPr lang="en-US"/>
              <a:t>This is an example of how subhead copy should be treated in template. Starting out subhead copy will default to Calibri bold (</a:t>
            </a:r>
            <a:r>
              <a:rPr lang="cs-CZ"/>
              <a:t>24pt</a:t>
            </a:r>
            <a:r>
              <a:rPr lang="en-US"/>
              <a:t>). Text can be sized up or down as needed, but the best bet is to keep primary copy at this size. </a:t>
            </a:r>
          </a:p>
        </p:txBody>
      </p:sp>
      <p:pic>
        <p:nvPicPr>
          <p:cNvPr id="8" name="Graphic 7">
            <a:extLst>
              <a:ext uri="{FF2B5EF4-FFF2-40B4-BE49-F238E27FC236}">
                <a16:creationId xmlns:a16="http://schemas.microsoft.com/office/drawing/2014/main" id="{AFEBFFD6-7825-F7D3-8A04-BDD5444ECB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0919" y="3209444"/>
            <a:ext cx="878658" cy="878658"/>
          </a:xfrm>
          <a:prstGeom prst="rect">
            <a:avLst/>
          </a:prstGeom>
        </p:spPr>
      </p:pic>
      <p:pic>
        <p:nvPicPr>
          <p:cNvPr id="11" name="Graphic 10">
            <a:extLst>
              <a:ext uri="{FF2B5EF4-FFF2-40B4-BE49-F238E27FC236}">
                <a16:creationId xmlns:a16="http://schemas.microsoft.com/office/drawing/2014/main" id="{4A82108E-AAA9-72F5-1914-C50C1942404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50456" y="3283875"/>
            <a:ext cx="878658" cy="878658"/>
          </a:xfrm>
          <a:prstGeom prst="rect">
            <a:avLst/>
          </a:prstGeom>
        </p:spPr>
      </p:pic>
      <p:pic>
        <p:nvPicPr>
          <p:cNvPr id="12" name="Graphic 11">
            <a:extLst>
              <a:ext uri="{FF2B5EF4-FFF2-40B4-BE49-F238E27FC236}">
                <a16:creationId xmlns:a16="http://schemas.microsoft.com/office/drawing/2014/main" id="{87EB15CC-2E6D-B4BF-0CEF-CDEA6EBCA29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58011" y="3198811"/>
            <a:ext cx="878658" cy="878658"/>
          </a:xfrm>
          <a:prstGeom prst="rect">
            <a:avLst/>
          </a:prstGeom>
        </p:spPr>
      </p:pic>
    </p:spTree>
    <p:extLst>
      <p:ext uri="{BB962C8B-B14F-4D97-AF65-F5344CB8AC3E}">
        <p14:creationId xmlns:p14="http://schemas.microsoft.com/office/powerpoint/2010/main" val="931800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Content Placeholder 2">
            <a:extLst>
              <a:ext uri="{FF2B5EF4-FFF2-40B4-BE49-F238E27FC236}">
                <a16:creationId xmlns:a16="http://schemas.microsoft.com/office/drawing/2014/main" id="{09AE8FFC-E428-294A-83C4-A8F392CF72E9}"/>
              </a:ext>
            </a:extLst>
          </p:cNvPr>
          <p:cNvSpPr>
            <a:spLocks noGrp="1"/>
          </p:cNvSpPr>
          <p:nvPr>
            <p:ph sz="half" idx="2"/>
          </p:nvPr>
        </p:nvSpPr>
        <p:spPr>
          <a:xfrm>
            <a:off x="342900" y="1815524"/>
            <a:ext cx="5184648" cy="3715321"/>
          </a:xfrm>
        </p:spPr>
        <p:txBody>
          <a:bodyPr/>
          <a:lstStyle/>
          <a:p>
            <a:r>
              <a:rPr lang="en-US" sz="2400"/>
              <a:t>This is an example of how body copy should be treated in template. </a:t>
            </a:r>
            <a:br>
              <a:rPr lang="en-US" sz="2400"/>
            </a:br>
            <a:r>
              <a:rPr lang="en-US" sz="2400"/>
              <a:t>Text can be sized up or down as needed, but the best bet is to keep primary </a:t>
            </a:r>
            <a:br>
              <a:rPr lang="en-US" sz="2400"/>
            </a:br>
            <a:r>
              <a:rPr lang="en-US" sz="2400"/>
              <a:t>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consectetuer</a:t>
            </a:r>
            <a:r>
              <a:rPr lang="en-US" sz="2400"/>
              <a:t> </a:t>
            </a:r>
            <a:r>
              <a:rPr lang="en-US" sz="2400" err="1"/>
              <a:t>adipiscing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a:t>Lorem ipsum dolor sit</a:t>
            </a:r>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endParaRPr lang="en-US" sz="2400"/>
          </a:p>
        </p:txBody>
      </p:sp>
      <p:sp>
        <p:nvSpPr>
          <p:cNvPr id="5" name="Text Placeholder 4">
            <a:extLst>
              <a:ext uri="{FF2B5EF4-FFF2-40B4-BE49-F238E27FC236}">
                <a16:creationId xmlns:a16="http://schemas.microsoft.com/office/drawing/2014/main" id="{37081724-B4FB-5B40-9C78-C4519B239D20}"/>
              </a:ext>
            </a:extLst>
          </p:cNvPr>
          <p:cNvSpPr>
            <a:spLocks noGrp="1"/>
          </p:cNvSpPr>
          <p:nvPr>
            <p:ph type="body" idx="1"/>
          </p:nvPr>
        </p:nvSpPr>
        <p:spPr>
          <a:xfrm>
            <a:off x="342900" y="1426373"/>
            <a:ext cx="5184648" cy="310771"/>
          </a:xfrm>
        </p:spPr>
        <p:txBody>
          <a:bodyPr/>
          <a:lstStyle/>
          <a:p>
            <a:r>
              <a:rPr lang="en-US" sz="2400"/>
              <a:t>Optional header</a:t>
            </a:r>
          </a:p>
        </p:txBody>
      </p:sp>
      <p:sp>
        <p:nvSpPr>
          <p:cNvPr id="6" name="Text Placeholder 5">
            <a:extLst>
              <a:ext uri="{FF2B5EF4-FFF2-40B4-BE49-F238E27FC236}">
                <a16:creationId xmlns:a16="http://schemas.microsoft.com/office/drawing/2014/main" id="{5A45B691-7637-5C41-B5DB-9D65AE4E83B7}"/>
              </a:ext>
            </a:extLst>
          </p:cNvPr>
          <p:cNvSpPr>
            <a:spLocks noGrp="1"/>
          </p:cNvSpPr>
          <p:nvPr>
            <p:ph type="body" sz="quarter" idx="3"/>
          </p:nvPr>
        </p:nvSpPr>
        <p:spPr>
          <a:xfrm>
            <a:off x="6361112" y="1417664"/>
            <a:ext cx="5183188" cy="310770"/>
          </a:xfrm>
        </p:spPr>
        <p:txBody>
          <a:bodyPr/>
          <a:lstStyle/>
          <a:p>
            <a:r>
              <a:rPr lang="en-US" sz="2400"/>
              <a:t>Example on how to use number lists</a:t>
            </a:r>
          </a:p>
        </p:txBody>
      </p:sp>
      <p:sp>
        <p:nvSpPr>
          <p:cNvPr id="4" name="Content Placeholder 3">
            <a:extLst>
              <a:ext uri="{FF2B5EF4-FFF2-40B4-BE49-F238E27FC236}">
                <a16:creationId xmlns:a16="http://schemas.microsoft.com/office/drawing/2014/main" id="{5BD21194-D4FB-DD4B-9652-384E28D96DB7}"/>
              </a:ext>
            </a:extLst>
          </p:cNvPr>
          <p:cNvSpPr>
            <a:spLocks noGrp="1"/>
          </p:cNvSpPr>
          <p:nvPr>
            <p:ph sz="quarter" idx="4"/>
          </p:nvPr>
        </p:nvSpPr>
        <p:spPr>
          <a:xfrm>
            <a:off x="6361112" y="1872676"/>
            <a:ext cx="5183188" cy="3715321"/>
          </a:xfrm>
        </p:spPr>
        <p:txBody>
          <a:bodyPr/>
          <a:lstStyle/>
          <a:p>
            <a:pPr marL="457200" indent="-457200">
              <a:buClr>
                <a:schemeClr val="tx1"/>
              </a:buClr>
              <a:buSzPct val="100000"/>
              <a:buFont typeface="+mj-lt"/>
              <a:buAutoNum type="arabicPeriod"/>
            </a:pPr>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a:t>
            </a:r>
          </a:p>
          <a:p>
            <a:pPr marL="457200" indent="-457200">
              <a:buClr>
                <a:schemeClr val="tx1"/>
              </a:buClr>
              <a:buSzPct val="100000"/>
              <a:buFont typeface="+mj-lt"/>
              <a:buAutoNum type="arabicPeriod"/>
            </a:pPr>
            <a:endParaRPr lang="en-US" sz="1400"/>
          </a:p>
          <a:p>
            <a:pPr marL="457200" indent="-457200">
              <a:buClr>
                <a:schemeClr val="tx1"/>
              </a:buClr>
              <a:buSzPct val="100000"/>
              <a:buFont typeface="+mj-lt"/>
              <a:buAutoNum type="arabicPeriod"/>
            </a:pPr>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a:p>
            <a:pPr marL="457200" indent="-457200">
              <a:buClr>
                <a:schemeClr val="tx1"/>
              </a:buClr>
              <a:buSzPct val="100000"/>
              <a:buFont typeface="+mj-lt"/>
              <a:buAutoNum type="arabicPeriod"/>
            </a:pPr>
            <a:endParaRPr lang="en-US" sz="1400"/>
          </a:p>
          <a:p>
            <a:pPr marL="457200" indent="-457200">
              <a:buClr>
                <a:schemeClr val="tx1"/>
              </a:buClr>
              <a:buSzPct val="100000"/>
              <a:buFont typeface="+mj-lt"/>
              <a:buAutoNum type="arabicPeriod"/>
            </a:pPr>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a:p>
            <a:pPr marL="457200" indent="-457200">
              <a:buClr>
                <a:schemeClr val="tx1"/>
              </a:buClr>
              <a:buSzPct val="100000"/>
              <a:buFont typeface="+mj-lt"/>
              <a:buAutoNum type="arabicPeriod"/>
            </a:pPr>
            <a:endParaRPr lang="en-US" sz="1400"/>
          </a:p>
          <a:p>
            <a:pPr marL="457200" indent="-457200">
              <a:buClr>
                <a:schemeClr val="tx1"/>
              </a:buClr>
              <a:buSzPct val="100000"/>
              <a:buFont typeface="+mj-lt"/>
              <a:buAutoNum type="arabicPeriod"/>
            </a:pPr>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a:p>
            <a:endParaRPr lang="en-US" sz="2400"/>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a:xfrm>
            <a:off x="342900" y="381000"/>
            <a:ext cx="11315700" cy="438150"/>
          </a:xfrm>
        </p:spPr>
        <p:txBody>
          <a:bodyPr/>
          <a:lstStyle/>
          <a:p>
            <a:r>
              <a:rPr lang="en-US"/>
              <a:t>Title for two-column comparison layout</a:t>
            </a:r>
          </a:p>
        </p:txBody>
      </p:sp>
      <p:sp>
        <p:nvSpPr>
          <p:cNvPr id="7" name="Footer Placeholder 6">
            <a:extLst>
              <a:ext uri="{FF2B5EF4-FFF2-40B4-BE49-F238E27FC236}">
                <a16:creationId xmlns:a16="http://schemas.microsoft.com/office/drawing/2014/main" id="{A9C2C164-E056-603F-5AC4-10D8025866E9}"/>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76330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8E90BD7-B8FB-314F-BEAC-CDE8AF7F708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2" name="Object 11" hidden="1">
                        <a:extLst>
                          <a:ext uri="{FF2B5EF4-FFF2-40B4-BE49-F238E27FC236}">
                            <a16:creationId xmlns:a16="http://schemas.microsoft.com/office/drawing/2014/main" id="{78E90BD7-B8FB-314F-BEAC-CDE8AF7F7086}"/>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7AE05FD8-3EBC-8F4A-A2BC-2F12392FB4B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Content Placeholder 2">
            <a:extLst>
              <a:ext uri="{FF2B5EF4-FFF2-40B4-BE49-F238E27FC236}">
                <a16:creationId xmlns:a16="http://schemas.microsoft.com/office/drawing/2014/main" id="{09AE8FFC-E428-294A-83C4-A8F392CF72E9}"/>
              </a:ext>
            </a:extLst>
          </p:cNvPr>
          <p:cNvSpPr>
            <a:spLocks noGrp="1"/>
          </p:cNvSpPr>
          <p:nvPr>
            <p:ph sz="half" idx="1"/>
          </p:nvPr>
        </p:nvSpPr>
        <p:spPr>
          <a:xfrm>
            <a:off x="350520" y="1440294"/>
            <a:ext cx="3200400" cy="4697609"/>
          </a:xfrm>
        </p:spPr>
        <p:txBody>
          <a:bodyPr/>
          <a:lstStyle/>
          <a:p>
            <a:r>
              <a:rPr lang="en-US" sz="2400" b="1">
                <a:solidFill>
                  <a:schemeClr val="accent2"/>
                </a:solidFill>
              </a:rPr>
              <a:t>Optional header</a:t>
            </a:r>
          </a:p>
          <a:p>
            <a:r>
              <a:rPr lang="en-US" sz="2400"/>
              <a:t>Text can be sized up or down as needed,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consectetuer</a:t>
            </a:r>
            <a:r>
              <a:rPr lang="en-US" sz="2400"/>
              <a:t> </a:t>
            </a:r>
            <a:r>
              <a:rPr lang="en-US" sz="2400" err="1"/>
              <a:t>adip</a:t>
            </a:r>
            <a:br>
              <a:rPr lang="en-US" sz="2400"/>
            </a:b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a:t>
            </a:r>
            <a:br>
              <a:rPr lang="en-US" sz="2400"/>
            </a:br>
            <a:r>
              <a:rPr lang="en-US" sz="2400" err="1"/>
              <a:t>scing</a:t>
            </a:r>
            <a:r>
              <a:rPr lang="en-US" sz="2400"/>
              <a:t> </a:t>
            </a:r>
            <a:r>
              <a:rPr lang="en-US" sz="2400" err="1"/>
              <a:t>elit</a:t>
            </a:r>
            <a:endParaRPr lang="en-US" sz="2400"/>
          </a:p>
        </p:txBody>
      </p:sp>
      <p:sp>
        <p:nvSpPr>
          <p:cNvPr id="4" name="Content Placeholder 3">
            <a:extLst>
              <a:ext uri="{FF2B5EF4-FFF2-40B4-BE49-F238E27FC236}">
                <a16:creationId xmlns:a16="http://schemas.microsoft.com/office/drawing/2014/main" id="{5BD21194-D4FB-DD4B-9652-384E28D96DB7}"/>
              </a:ext>
            </a:extLst>
          </p:cNvPr>
          <p:cNvSpPr>
            <a:spLocks noGrp="1"/>
          </p:cNvSpPr>
          <p:nvPr>
            <p:ph sz="half" idx="2"/>
          </p:nvPr>
        </p:nvSpPr>
        <p:spPr>
          <a:xfrm>
            <a:off x="4419600" y="1440295"/>
            <a:ext cx="3200400" cy="4326134"/>
          </a:xfrm>
        </p:spPr>
        <p:txBody>
          <a:bodyPr/>
          <a:lstStyle/>
          <a:p>
            <a:r>
              <a:rPr lang="en-US" sz="2400" b="1">
                <a:solidFill>
                  <a:schemeClr val="accent2"/>
                </a:solidFill>
              </a:rPr>
              <a:t>Optional header</a:t>
            </a:r>
          </a:p>
          <a:p>
            <a:r>
              <a:rPr lang="en-US" sz="2400"/>
              <a:t>Text can be sized up or down as needed,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consectetuer</a:t>
            </a:r>
            <a:r>
              <a:rPr lang="en-US" sz="2400"/>
              <a:t> </a:t>
            </a:r>
            <a:r>
              <a:rPr lang="en-US" sz="2400" err="1"/>
              <a:t>adip</a:t>
            </a:r>
            <a:br>
              <a:rPr lang="en-US" sz="2400"/>
            </a:b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a:t>
            </a:r>
            <a:br>
              <a:rPr lang="en-US" sz="2400"/>
            </a:br>
            <a:r>
              <a:rPr lang="en-US" sz="2400" err="1"/>
              <a:t>scing</a:t>
            </a:r>
            <a:r>
              <a:rPr lang="en-US" sz="2400"/>
              <a:t> </a:t>
            </a:r>
            <a:r>
              <a:rPr lang="en-US" sz="2400" err="1"/>
              <a:t>elit</a:t>
            </a:r>
            <a:endParaRPr lang="en-US" sz="2400"/>
          </a:p>
        </p:txBody>
      </p:sp>
      <p:sp>
        <p:nvSpPr>
          <p:cNvPr id="7" name="Content Placeholder 6">
            <a:extLst>
              <a:ext uri="{FF2B5EF4-FFF2-40B4-BE49-F238E27FC236}">
                <a16:creationId xmlns:a16="http://schemas.microsoft.com/office/drawing/2014/main" id="{5832D49E-A08D-2745-BF21-F8E73CA1CD7E}"/>
              </a:ext>
            </a:extLst>
          </p:cNvPr>
          <p:cNvSpPr>
            <a:spLocks noGrp="1"/>
          </p:cNvSpPr>
          <p:nvPr>
            <p:ph sz="half" idx="10"/>
          </p:nvPr>
        </p:nvSpPr>
        <p:spPr>
          <a:xfrm>
            <a:off x="8458200" y="1440294"/>
            <a:ext cx="3200400" cy="4326133"/>
          </a:xfrm>
        </p:spPr>
        <p:txBody>
          <a:bodyPr/>
          <a:lstStyle/>
          <a:p>
            <a:r>
              <a:rPr lang="en-US" sz="2400" b="1">
                <a:solidFill>
                  <a:schemeClr val="accent2"/>
                </a:solidFill>
              </a:rPr>
              <a:t>Optional header</a:t>
            </a:r>
          </a:p>
          <a:p>
            <a:r>
              <a:rPr lang="en-US" sz="2400"/>
              <a:t>Text can be sized up or down as needed,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consectetuer</a:t>
            </a:r>
            <a:r>
              <a:rPr lang="en-US" sz="2400"/>
              <a:t> </a:t>
            </a:r>
            <a:r>
              <a:rPr lang="en-US" sz="2400" err="1"/>
              <a:t>adip</a:t>
            </a:r>
            <a:br>
              <a:rPr lang="en-US" sz="2400"/>
            </a:b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a:t>
            </a:r>
            <a:br>
              <a:rPr lang="en-US" sz="2400"/>
            </a:br>
            <a:r>
              <a:rPr lang="en-US" sz="2400" err="1"/>
              <a:t>scing</a:t>
            </a:r>
            <a:r>
              <a:rPr lang="en-US" sz="2400"/>
              <a:t> </a:t>
            </a:r>
            <a:r>
              <a:rPr lang="en-US" sz="2400" err="1"/>
              <a:t>elit</a:t>
            </a:r>
            <a:endParaRPr lang="en-US" sz="2400"/>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Title for three-column layout</a:t>
            </a:r>
          </a:p>
        </p:txBody>
      </p:sp>
      <p:sp>
        <p:nvSpPr>
          <p:cNvPr id="5" name="Footer Placeholder 4">
            <a:extLst>
              <a:ext uri="{FF2B5EF4-FFF2-40B4-BE49-F238E27FC236}">
                <a16:creationId xmlns:a16="http://schemas.microsoft.com/office/drawing/2014/main" id="{255191CE-8D25-2200-AEF5-8BEBAA2CC403}"/>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11708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Content Placeholder 2">
            <a:extLst>
              <a:ext uri="{FF2B5EF4-FFF2-40B4-BE49-F238E27FC236}">
                <a16:creationId xmlns:a16="http://schemas.microsoft.com/office/drawing/2014/main" id="{09AE8FFC-E428-294A-83C4-A8F392CF72E9}"/>
              </a:ext>
            </a:extLst>
          </p:cNvPr>
          <p:cNvSpPr>
            <a:spLocks noGrp="1"/>
          </p:cNvSpPr>
          <p:nvPr>
            <p:ph sz="half" idx="2"/>
          </p:nvPr>
        </p:nvSpPr>
        <p:spPr/>
        <p:txBody>
          <a:bodyPr/>
          <a:lstStyle/>
          <a:p>
            <a:r>
              <a:rPr lang="en-US" sz="2400"/>
              <a:t>This is an example of how body copy should be treated in template. Text can be sized up or down as needed, but the best bet is to keep primary copy at this size. This is an example of how body copy should be treated in template. Text can be sized up or down as needed, but the best bet is to keep primary copy at </a:t>
            </a:r>
            <a:br>
              <a:rPr lang="en-US" sz="2400"/>
            </a:br>
            <a:r>
              <a:rPr lang="en-US" sz="2400"/>
              <a:t>this size.</a:t>
            </a:r>
          </a:p>
          <a:p>
            <a:endParaRPr lang="en-US" sz="2400"/>
          </a:p>
        </p:txBody>
      </p:sp>
      <p:sp>
        <p:nvSpPr>
          <p:cNvPr id="5" name="Text Placeholder 4">
            <a:extLst>
              <a:ext uri="{FF2B5EF4-FFF2-40B4-BE49-F238E27FC236}">
                <a16:creationId xmlns:a16="http://schemas.microsoft.com/office/drawing/2014/main" id="{37081724-B4FB-5B40-9C78-C4519B239D20}"/>
              </a:ext>
            </a:extLst>
          </p:cNvPr>
          <p:cNvSpPr>
            <a:spLocks noGrp="1"/>
          </p:cNvSpPr>
          <p:nvPr>
            <p:ph type="body" idx="1"/>
          </p:nvPr>
        </p:nvSpPr>
        <p:spPr/>
        <p:txBody>
          <a:bodyPr/>
          <a:lstStyle/>
          <a:p>
            <a:r>
              <a:rPr lang="en-US" sz="2400"/>
              <a:t>Optional header</a:t>
            </a:r>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Title for two-column with photo</a:t>
            </a:r>
          </a:p>
        </p:txBody>
      </p:sp>
      <p:sp>
        <p:nvSpPr>
          <p:cNvPr id="8" name="Footer Placeholder 7">
            <a:extLst>
              <a:ext uri="{FF2B5EF4-FFF2-40B4-BE49-F238E27FC236}">
                <a16:creationId xmlns:a16="http://schemas.microsoft.com/office/drawing/2014/main" id="{5AFE5A87-CEF3-7FD4-D89D-9ED6F34A4958}"/>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7" name="Picture Placeholder 6" descr="A person writing on a notepad&#10;&#10;AI-generated content may be incorrect.">
            <a:extLst>
              <a:ext uri="{FF2B5EF4-FFF2-40B4-BE49-F238E27FC236}">
                <a16:creationId xmlns:a16="http://schemas.microsoft.com/office/drawing/2014/main" id="{160C653F-1772-43C5-B293-CB000EEB0562}"/>
              </a:ext>
            </a:extLst>
          </p:cNvPr>
          <p:cNvPicPr>
            <a:picLocks noGrp="1" noChangeAspect="1"/>
          </p:cNvPicPr>
          <p:nvPr>
            <p:ph type="pic" sz="quarter" idx="11"/>
          </p:nvPr>
        </p:nvPicPr>
        <p:blipFill>
          <a:blip r:embed="rId7" cstate="screen">
            <a:extLst>
              <a:ext uri="{28A0092B-C50C-407E-A947-70E740481C1C}">
                <a14:useLocalDpi xmlns:a14="http://schemas.microsoft.com/office/drawing/2010/main"/>
              </a:ext>
            </a:extLst>
          </a:blip>
          <a:srcRect t="65" b="65"/>
          <a:stretch>
            <a:fillRect/>
          </a:stretch>
        </p:blipFill>
        <p:spPr/>
      </p:pic>
    </p:spTree>
    <p:extLst>
      <p:ext uri="{BB962C8B-B14F-4D97-AF65-F5344CB8AC3E}">
        <p14:creationId xmlns:p14="http://schemas.microsoft.com/office/powerpoint/2010/main" val="3782739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5" name="Footer Placeholder 14">
            <a:extLst>
              <a:ext uri="{FF2B5EF4-FFF2-40B4-BE49-F238E27FC236}">
                <a16:creationId xmlns:a16="http://schemas.microsoft.com/office/drawing/2014/main" id="{9F61A8E4-3830-5DAC-49FE-57CAC037A542}"/>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7" name="Title 6">
            <a:extLst>
              <a:ext uri="{FF2B5EF4-FFF2-40B4-BE49-F238E27FC236}">
                <a16:creationId xmlns:a16="http://schemas.microsoft.com/office/drawing/2014/main" id="{E9651348-D0EF-BF58-C259-8478201E8B24}"/>
              </a:ext>
            </a:extLst>
          </p:cNvPr>
          <p:cNvSpPr>
            <a:spLocks noGrp="1"/>
          </p:cNvSpPr>
          <p:nvPr>
            <p:ph type="title"/>
          </p:nvPr>
        </p:nvSpPr>
        <p:spPr/>
        <p:txBody>
          <a:bodyPr/>
          <a:lstStyle/>
          <a:p>
            <a:endParaRPr lang="en-US"/>
          </a:p>
        </p:txBody>
      </p:sp>
      <p:sp>
        <p:nvSpPr>
          <p:cNvPr id="12" name="Text Placeholder 11">
            <a:extLst>
              <a:ext uri="{FF2B5EF4-FFF2-40B4-BE49-F238E27FC236}">
                <a16:creationId xmlns:a16="http://schemas.microsoft.com/office/drawing/2014/main" id="{B8EFFBF4-A45C-A91D-605E-D623DEC9C747}"/>
              </a:ext>
            </a:extLst>
          </p:cNvPr>
          <p:cNvSpPr>
            <a:spLocks noGrp="1"/>
          </p:cNvSpPr>
          <p:nvPr>
            <p:ph type="body" sz="quarter" idx="12"/>
          </p:nvPr>
        </p:nvSpPr>
        <p:spPr/>
        <p:txBody>
          <a:bodyPr/>
          <a:lstStyle/>
          <a:p>
            <a:pPr marL="115888"/>
            <a:r>
              <a:rPr lang="en-US" sz="2400" b="1">
                <a:solidFill>
                  <a:schemeClr val="bg1"/>
                </a:solidFill>
              </a:rPr>
              <a:t>Headline</a:t>
            </a:r>
          </a:p>
          <a:p>
            <a:pPr marL="115888"/>
            <a:r>
              <a:rPr lang="en-US" sz="2400">
                <a:solidFill>
                  <a:schemeClr val="bg1"/>
                </a:solidFill>
              </a:rPr>
              <a:t>Description goes here. Lorem ipsum dolor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 Lorem ipsum dolor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 Lorem </a:t>
            </a:r>
            <a:r>
              <a:rPr lang="en-US" sz="2400" err="1">
                <a:solidFill>
                  <a:schemeClr val="bg1"/>
                </a:solidFill>
              </a:rPr>
              <a:t>ipdolor</a:t>
            </a:r>
            <a:r>
              <a:rPr lang="en-US" sz="2400">
                <a:solidFill>
                  <a:schemeClr val="bg1"/>
                </a:solidFill>
              </a:rPr>
              <a:t>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a:t>
            </a:r>
          </a:p>
        </p:txBody>
      </p:sp>
      <p:sp>
        <p:nvSpPr>
          <p:cNvPr id="3" name="Picture Placeholder 2">
            <a:extLst>
              <a:ext uri="{FF2B5EF4-FFF2-40B4-BE49-F238E27FC236}">
                <a16:creationId xmlns:a16="http://schemas.microsoft.com/office/drawing/2014/main" id="{4CEE24A3-C64A-88E7-B408-BD6FFEA3F6BC}"/>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113889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0" name="Picture Placeholder 19">
            <a:extLst>
              <a:ext uri="{FF2B5EF4-FFF2-40B4-BE49-F238E27FC236}">
                <a16:creationId xmlns:a16="http://schemas.microsoft.com/office/drawing/2014/main" id="{6295C35D-3C7A-E45E-12F5-7EEFF7E0CF86}"/>
              </a:ext>
            </a:extLst>
          </p:cNvPr>
          <p:cNvSpPr>
            <a:spLocks noGrp="1"/>
          </p:cNvSpPr>
          <p:nvPr>
            <p:ph type="pic" sz="quarter" idx="11"/>
          </p:nvPr>
        </p:nvSpPr>
        <p:spPr/>
        <p:txBody>
          <a:bodyPr/>
          <a:lstStyle/>
          <a:p>
            <a:endParaRPr lang="en-US"/>
          </a:p>
        </p:txBody>
      </p:sp>
      <p:sp>
        <p:nvSpPr>
          <p:cNvPr id="24" name="Picture Placeholder 23">
            <a:extLst>
              <a:ext uri="{FF2B5EF4-FFF2-40B4-BE49-F238E27FC236}">
                <a16:creationId xmlns:a16="http://schemas.microsoft.com/office/drawing/2014/main" id="{697332E4-9AAC-6608-F36A-978DB5763E8D}"/>
              </a:ext>
            </a:extLst>
          </p:cNvPr>
          <p:cNvSpPr>
            <a:spLocks noGrp="1"/>
          </p:cNvSpPr>
          <p:nvPr>
            <p:ph type="pic" sz="quarter" idx="12"/>
          </p:nvPr>
        </p:nvSpPr>
        <p:spPr/>
        <p:txBody>
          <a:bodyPr/>
          <a:lstStyle/>
          <a:p>
            <a:endParaRPr lang="en-US"/>
          </a:p>
        </p:txBody>
      </p:sp>
      <p:sp>
        <p:nvSpPr>
          <p:cNvPr id="22" name="Picture Placeholder 21">
            <a:extLst>
              <a:ext uri="{FF2B5EF4-FFF2-40B4-BE49-F238E27FC236}">
                <a16:creationId xmlns:a16="http://schemas.microsoft.com/office/drawing/2014/main" id="{338E12EA-192F-A086-CDCB-4547B0CC42ED}"/>
              </a:ext>
            </a:extLst>
          </p:cNvPr>
          <p:cNvSpPr>
            <a:spLocks noGrp="1"/>
          </p:cNvSpPr>
          <p:nvPr>
            <p:ph type="pic" sz="quarter" idx="13"/>
          </p:nvPr>
        </p:nvSpPr>
        <p:spPr/>
        <p:txBody>
          <a:bodyPr/>
          <a:lstStyle/>
          <a:p>
            <a:endParaRPr lang="en-US"/>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Image collage with callouts</a:t>
            </a:r>
          </a:p>
        </p:txBody>
      </p:sp>
      <p:sp>
        <p:nvSpPr>
          <p:cNvPr id="43" name="Footer Placeholder 42">
            <a:extLst>
              <a:ext uri="{FF2B5EF4-FFF2-40B4-BE49-F238E27FC236}">
                <a16:creationId xmlns:a16="http://schemas.microsoft.com/office/drawing/2014/main" id="{E1FA3471-4D22-9C1E-95A8-00AAED605F74}"/>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0" name="Text Placeholder 29">
            <a:extLst>
              <a:ext uri="{FF2B5EF4-FFF2-40B4-BE49-F238E27FC236}">
                <a16:creationId xmlns:a16="http://schemas.microsoft.com/office/drawing/2014/main" id="{97AB49FA-D5E4-92F9-40F1-FD7A7C9D2B70}"/>
              </a:ext>
            </a:extLst>
          </p:cNvPr>
          <p:cNvSpPr>
            <a:spLocks noGrp="1"/>
          </p:cNvSpPr>
          <p:nvPr>
            <p:ph sz="quarter" idx="17"/>
          </p:nvPr>
        </p:nvSpPr>
        <p:spPr/>
        <p:txBody>
          <a:bodyPr lIns="182880" tIns="182880" rIns="182880" bIns="182880" anchor="t" anchorCtr="0"/>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
        <p:nvSpPr>
          <p:cNvPr id="31" name="Text Placeholder 30">
            <a:extLst>
              <a:ext uri="{FF2B5EF4-FFF2-40B4-BE49-F238E27FC236}">
                <a16:creationId xmlns:a16="http://schemas.microsoft.com/office/drawing/2014/main" id="{062E1C71-4025-491E-CB7F-2E9B6E974CFC}"/>
              </a:ext>
            </a:extLst>
          </p:cNvPr>
          <p:cNvSpPr>
            <a:spLocks noGrp="1"/>
          </p:cNvSpPr>
          <p:nvPr>
            <p:ph sz="quarter" idx="18"/>
          </p:nvPr>
        </p:nvSpPr>
        <p:spPr/>
        <p:txBody>
          <a:bodyPr lIns="182880" tIns="182880" rIns="182880" bIns="182880" anchor="t" anchorCtr="0"/>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
        <p:nvSpPr>
          <p:cNvPr id="32" name="Text Placeholder 31">
            <a:extLst>
              <a:ext uri="{FF2B5EF4-FFF2-40B4-BE49-F238E27FC236}">
                <a16:creationId xmlns:a16="http://schemas.microsoft.com/office/drawing/2014/main" id="{F92BCC4F-2473-3F9F-4710-E7AAEBAC3D4B}"/>
              </a:ext>
            </a:extLst>
          </p:cNvPr>
          <p:cNvSpPr>
            <a:spLocks noGrp="1"/>
          </p:cNvSpPr>
          <p:nvPr>
            <p:ph sz="quarter" idx="19"/>
          </p:nvPr>
        </p:nvSpPr>
        <p:spPr/>
        <p:txBody>
          <a:bodyPr lIns="182880" tIns="182880" rIns="182880" bIns="182880" anchor="t" anchorCtr="0"/>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Tree>
    <p:extLst>
      <p:ext uri="{BB962C8B-B14F-4D97-AF65-F5344CB8AC3E}">
        <p14:creationId xmlns:p14="http://schemas.microsoft.com/office/powerpoint/2010/main" val="3490391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F864647-5B48-C8EE-E15A-4BC93EC9F0C1}"/>
              </a:ext>
            </a:extLst>
          </p:cNvPr>
          <p:cNvSpPr>
            <a:spLocks noGrp="1"/>
          </p:cNvSpPr>
          <p:nvPr>
            <p:ph type="pic" sz="quarter" idx="11"/>
          </p:nvPr>
        </p:nvSpPr>
        <p:spPr/>
        <p:txBody>
          <a:bodyPr/>
          <a:lstStyle/>
          <a:p>
            <a:endParaRPr lang="en-US"/>
          </a:p>
        </p:txBody>
      </p:sp>
      <p:sp>
        <p:nvSpPr>
          <p:cNvPr id="13" name="Picture Placeholder 12">
            <a:extLst>
              <a:ext uri="{FF2B5EF4-FFF2-40B4-BE49-F238E27FC236}">
                <a16:creationId xmlns:a16="http://schemas.microsoft.com/office/drawing/2014/main" id="{7D507053-90BA-2BF7-4B55-C8406470209A}"/>
              </a:ext>
            </a:extLst>
          </p:cNvPr>
          <p:cNvSpPr>
            <a:spLocks noGrp="1"/>
          </p:cNvSpPr>
          <p:nvPr>
            <p:ph type="pic" sz="quarter" idx="12"/>
          </p:nvPr>
        </p:nvSpPr>
        <p:spPr/>
        <p:txBody>
          <a:bodyPr/>
          <a:lstStyle/>
          <a:p>
            <a:endParaRPr lang="en-US"/>
          </a:p>
        </p:txBody>
      </p:sp>
      <p:sp>
        <p:nvSpPr>
          <p:cNvPr id="14" name="Picture Placeholder 13">
            <a:extLst>
              <a:ext uri="{FF2B5EF4-FFF2-40B4-BE49-F238E27FC236}">
                <a16:creationId xmlns:a16="http://schemas.microsoft.com/office/drawing/2014/main" id="{F5DAC5D7-18EF-9122-20D7-5262A343803C}"/>
              </a:ext>
            </a:extLst>
          </p:cNvPr>
          <p:cNvSpPr>
            <a:spLocks noGrp="1"/>
          </p:cNvSpPr>
          <p:nvPr>
            <p:ph type="pic" sz="quarter" idx="13"/>
          </p:nvPr>
        </p:nvSpPr>
        <p:spPr/>
        <p:txBody>
          <a:bodyPr/>
          <a:lstStyle/>
          <a:p>
            <a:endParaRPr lang="en-US"/>
          </a:p>
        </p:txBody>
      </p:sp>
      <p:sp>
        <p:nvSpPr>
          <p:cNvPr id="11" name="Title 10">
            <a:extLst>
              <a:ext uri="{FF2B5EF4-FFF2-40B4-BE49-F238E27FC236}">
                <a16:creationId xmlns:a16="http://schemas.microsoft.com/office/drawing/2014/main" id="{68754B7E-C562-B942-093B-07150E453DBC}"/>
              </a:ext>
            </a:extLst>
          </p:cNvPr>
          <p:cNvSpPr>
            <a:spLocks noGrp="1"/>
          </p:cNvSpPr>
          <p:nvPr>
            <p:ph type="title"/>
          </p:nvPr>
        </p:nvSpPr>
        <p:spPr/>
        <p:txBody>
          <a:bodyPr/>
          <a:lstStyle/>
          <a:p>
            <a:r>
              <a:rPr lang="en-US"/>
              <a:t>Image collage with callouts</a:t>
            </a:r>
          </a:p>
        </p:txBody>
      </p:sp>
      <p:sp>
        <p:nvSpPr>
          <p:cNvPr id="6" name="Footer Placeholder 5">
            <a:extLst>
              <a:ext uri="{FF2B5EF4-FFF2-40B4-BE49-F238E27FC236}">
                <a16:creationId xmlns:a16="http://schemas.microsoft.com/office/drawing/2014/main" id="{AB808F07-854F-1FF6-BF96-9D95D12AD8F4}"/>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5" name="Content Placeholder 14">
            <a:extLst>
              <a:ext uri="{FF2B5EF4-FFF2-40B4-BE49-F238E27FC236}">
                <a16:creationId xmlns:a16="http://schemas.microsoft.com/office/drawing/2014/main" id="{2BC07534-2F0B-C144-2408-10245CAB4D7F}"/>
              </a:ext>
            </a:extLst>
          </p:cNvPr>
          <p:cNvSpPr>
            <a:spLocks noGrp="1"/>
          </p:cNvSpPr>
          <p:nvPr>
            <p:ph sz="quarter" idx="17"/>
          </p:nvPr>
        </p:nvSpPr>
        <p:spPr>
          <a:solidFill>
            <a:schemeClr val="tx2"/>
          </a:solidFill>
          <a:ln>
            <a:noFill/>
          </a:ln>
        </p:spPr>
        <p:txBody>
          <a:bodyPr/>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
        <p:nvSpPr>
          <p:cNvPr id="16" name="Content Placeholder 15">
            <a:extLst>
              <a:ext uri="{FF2B5EF4-FFF2-40B4-BE49-F238E27FC236}">
                <a16:creationId xmlns:a16="http://schemas.microsoft.com/office/drawing/2014/main" id="{1E0596EF-47E4-A76B-50AD-2BB3A4FEFE50}"/>
              </a:ext>
            </a:extLst>
          </p:cNvPr>
          <p:cNvSpPr>
            <a:spLocks noGrp="1"/>
          </p:cNvSpPr>
          <p:nvPr>
            <p:ph sz="quarter" idx="18"/>
          </p:nvPr>
        </p:nvSpPr>
        <p:spPr>
          <a:solidFill>
            <a:schemeClr val="tx2"/>
          </a:solidFill>
          <a:ln>
            <a:noFill/>
          </a:ln>
        </p:spPr>
        <p:txBody>
          <a:bodyPr/>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
        <p:nvSpPr>
          <p:cNvPr id="17" name="Content Placeholder 16">
            <a:extLst>
              <a:ext uri="{FF2B5EF4-FFF2-40B4-BE49-F238E27FC236}">
                <a16:creationId xmlns:a16="http://schemas.microsoft.com/office/drawing/2014/main" id="{A43AA71E-E9B4-11DE-F71A-179B5FBB718B}"/>
              </a:ext>
            </a:extLst>
          </p:cNvPr>
          <p:cNvSpPr>
            <a:spLocks noGrp="1"/>
          </p:cNvSpPr>
          <p:nvPr>
            <p:ph sz="quarter" idx="19"/>
          </p:nvPr>
        </p:nvSpPr>
        <p:spPr>
          <a:solidFill>
            <a:schemeClr val="tx2"/>
          </a:solidFill>
          <a:ln>
            <a:noFill/>
          </a:ln>
        </p:spPr>
        <p:txBody>
          <a:bodyPr/>
          <a:lstStyle/>
          <a:p>
            <a:r>
              <a:rPr lang="en-US"/>
              <a:t>Callout goes here. 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ipsum</a:t>
            </a:r>
          </a:p>
        </p:txBody>
      </p:sp>
    </p:spTree>
    <p:extLst>
      <p:ext uri="{BB962C8B-B14F-4D97-AF65-F5344CB8AC3E}">
        <p14:creationId xmlns:p14="http://schemas.microsoft.com/office/powerpoint/2010/main" val="129465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363443AF-506F-CE4B-90D9-6250D3A68F0B}"/>
              </a:ext>
            </a:extLst>
          </p:cNvPr>
          <p:cNvGraphicFramePr>
            <a:graphicFrameLocks noChangeAspect="1"/>
          </p:cNvGraphicFramePr>
          <p:nvPr>
            <p:custDataLst>
              <p:tags r:id="rId1"/>
            </p:custDataLst>
            <p:extLst>
              <p:ext uri="{D42A27DB-BD31-4B8C-83A1-F6EECF244321}">
                <p14:modId xmlns:p14="http://schemas.microsoft.com/office/powerpoint/2010/main" val="29610857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Object 8" hidden="1">
                        <a:extLst>
                          <a:ext uri="{FF2B5EF4-FFF2-40B4-BE49-F238E27FC236}">
                            <a16:creationId xmlns:a16="http://schemas.microsoft.com/office/drawing/2014/main" id="{363443AF-506F-CE4B-90D9-6250D3A68F0B}"/>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4" name="Rectangle 33" hidden="1">
            <a:extLst>
              <a:ext uri="{FF2B5EF4-FFF2-40B4-BE49-F238E27FC236}">
                <a16:creationId xmlns:a16="http://schemas.microsoft.com/office/drawing/2014/main" id="{59C5F1D8-0E0E-3D4B-B0B1-BE0BBE97B38F}"/>
              </a:ext>
            </a:extLst>
          </p:cNvPr>
          <p:cNvSpPr>
            <a:spLocks/>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54" name="Title 53">
            <a:extLst>
              <a:ext uri="{FF2B5EF4-FFF2-40B4-BE49-F238E27FC236}">
                <a16:creationId xmlns:a16="http://schemas.microsoft.com/office/drawing/2014/main" id="{FFA5484A-411D-D2BD-509C-49ED57E2D06B}"/>
              </a:ext>
            </a:extLst>
          </p:cNvPr>
          <p:cNvSpPr>
            <a:spLocks noGrp="1"/>
          </p:cNvSpPr>
          <p:nvPr>
            <p:ph type="title" idx="4294967295"/>
          </p:nvPr>
        </p:nvSpPr>
        <p:spPr>
          <a:xfrm>
            <a:off x="347472" y="384048"/>
            <a:ext cx="11315700" cy="438150"/>
          </a:xfrm>
        </p:spPr>
        <p:txBody>
          <a:bodyPr/>
          <a:lstStyle/>
          <a:p>
            <a:r>
              <a:rPr lang="en-US"/>
              <a:t>Color palette</a:t>
            </a:r>
          </a:p>
        </p:txBody>
      </p:sp>
    </p:spTree>
    <p:extLst>
      <p:ext uri="{BB962C8B-B14F-4D97-AF65-F5344CB8AC3E}">
        <p14:creationId xmlns:p14="http://schemas.microsoft.com/office/powerpoint/2010/main" val="541668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Two-column comparison copy blocks</a:t>
            </a:r>
          </a:p>
        </p:txBody>
      </p:sp>
      <p:sp>
        <p:nvSpPr>
          <p:cNvPr id="5" name="Footer Placeholder 4">
            <a:extLst>
              <a:ext uri="{FF2B5EF4-FFF2-40B4-BE49-F238E27FC236}">
                <a16:creationId xmlns:a16="http://schemas.microsoft.com/office/drawing/2014/main" id="{00FA73DA-9E7E-04CC-69CE-A971E81BD256}"/>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ext Placeholder 2">
            <a:extLst>
              <a:ext uri="{FF2B5EF4-FFF2-40B4-BE49-F238E27FC236}">
                <a16:creationId xmlns:a16="http://schemas.microsoft.com/office/drawing/2014/main" id="{2DBF2119-24E2-2D65-74BF-7B2A13E4B9A1}"/>
              </a:ext>
            </a:extLst>
          </p:cNvPr>
          <p:cNvSpPr>
            <a:spLocks noGrp="1"/>
          </p:cNvSpPr>
          <p:nvPr>
            <p:ph sz="quarter" idx="11"/>
          </p:nvPr>
        </p:nvSpPr>
        <p:spPr/>
        <p:txBody>
          <a:bodyPr/>
          <a:lstStyle/>
          <a:p>
            <a:r>
              <a:rPr lang="en-US" b="1"/>
              <a:t>Before</a:t>
            </a:r>
          </a:p>
          <a:p>
            <a:endParaRPr lang="en-US"/>
          </a:p>
          <a:p>
            <a:r>
              <a:rPr lang="en-US"/>
              <a:t>Lorem ipsum dolor sic amet consect adiscipit elit. Lorem ipsum dolor sic amet consectetur adiscipit elit.</a:t>
            </a:r>
            <a:br>
              <a:rPr lang="en-US"/>
            </a:br>
            <a:r>
              <a:rPr lang="en-US"/>
              <a:t>Lorem ipsum dolor sic amet consectetur adiscipit elit. Lorem ips dolor sic amet consectetur adiscipit elit. Lorem ipsum dolor sic.</a:t>
            </a:r>
          </a:p>
        </p:txBody>
      </p:sp>
      <p:sp>
        <p:nvSpPr>
          <p:cNvPr id="4" name="Text Placeholder 3">
            <a:extLst>
              <a:ext uri="{FF2B5EF4-FFF2-40B4-BE49-F238E27FC236}">
                <a16:creationId xmlns:a16="http://schemas.microsoft.com/office/drawing/2014/main" id="{E9D0C486-176B-0B0E-A027-6B9854A1640C}"/>
              </a:ext>
            </a:extLst>
          </p:cNvPr>
          <p:cNvSpPr>
            <a:spLocks noGrp="1"/>
          </p:cNvSpPr>
          <p:nvPr>
            <p:ph sz="quarter" idx="12"/>
          </p:nvPr>
        </p:nvSpPr>
        <p:spPr>
          <a:effectLst>
            <a:outerShdw blurRad="63500" dist="38100" dir="2700000">
              <a:srgbClr val="000000">
                <a:alpha val="40000"/>
              </a:srgbClr>
            </a:outerShdw>
            <a:reflection stA="40000" endPos="54000" dist="50800" dir="5400000" sy="-100000" algn="bl" rotWithShape="0"/>
          </a:effectLst>
        </p:spPr>
        <p:txBody>
          <a:bodyPr/>
          <a:lstStyle/>
          <a:p>
            <a:r>
              <a:rPr lang="en-US" b="1"/>
              <a:t>After</a:t>
            </a:r>
          </a:p>
          <a:p>
            <a:endParaRPr lang="en-US"/>
          </a:p>
          <a:p>
            <a:r>
              <a:rPr lang="en-US"/>
              <a:t>Lorem ipsum dolor sic amet consect adiscipit elit. Lorem ipsum dolor sic amet consectetur adiscipit elit.</a:t>
            </a:r>
            <a:br>
              <a:rPr lang="en-US"/>
            </a:br>
            <a:r>
              <a:rPr lang="en-US"/>
              <a:t>Lorem ipsum dolor sic amet consectetur adiscipit elit. Lorem ips dolor sic amet consectetur adiscipit elit. Lorem ipsum dolor sic.</a:t>
            </a:r>
          </a:p>
          <a:p>
            <a:endParaRPr lang="en-US"/>
          </a:p>
        </p:txBody>
      </p:sp>
    </p:spTree>
    <p:extLst>
      <p:ext uri="{BB962C8B-B14F-4D97-AF65-F5344CB8AC3E}">
        <p14:creationId xmlns:p14="http://schemas.microsoft.com/office/powerpoint/2010/main" val="2584968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5663-5DA2-2D2D-4FEE-2FCC9793FFDE}"/>
              </a:ext>
            </a:extLst>
          </p:cNvPr>
          <p:cNvSpPr>
            <a:spLocks noGrp="1"/>
          </p:cNvSpPr>
          <p:nvPr>
            <p:ph type="title"/>
          </p:nvPr>
        </p:nvSpPr>
        <p:spPr/>
        <p:txBody>
          <a:bodyPr/>
          <a:lstStyle/>
          <a:p>
            <a:r>
              <a:rPr lang="en-US"/>
              <a:t>Two-column comparison copy blocks</a:t>
            </a:r>
          </a:p>
        </p:txBody>
      </p:sp>
      <p:sp>
        <p:nvSpPr>
          <p:cNvPr id="3" name="Footer Placeholder 2">
            <a:extLst>
              <a:ext uri="{FF2B5EF4-FFF2-40B4-BE49-F238E27FC236}">
                <a16:creationId xmlns:a16="http://schemas.microsoft.com/office/drawing/2014/main" id="{E3D2941C-A4D2-4B19-E16F-96153E1F4D7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Text Placeholder 3">
            <a:extLst>
              <a:ext uri="{FF2B5EF4-FFF2-40B4-BE49-F238E27FC236}">
                <a16:creationId xmlns:a16="http://schemas.microsoft.com/office/drawing/2014/main" id="{411B3EF6-28D4-418E-F9E2-5EB51D13833E}"/>
              </a:ext>
            </a:extLst>
          </p:cNvPr>
          <p:cNvSpPr>
            <a:spLocks noGrp="1"/>
          </p:cNvSpPr>
          <p:nvPr>
            <p:ph sz="quarter" idx="11"/>
          </p:nvPr>
        </p:nvSpPr>
        <p:spPr/>
        <p:txBody>
          <a:bodyPr/>
          <a:lstStyle/>
          <a:p>
            <a:r>
              <a:rPr lang="en-US" b="1">
                <a:solidFill>
                  <a:schemeClr val="accent2"/>
                </a:solidFill>
              </a:rPr>
              <a:t>Before</a:t>
            </a:r>
          </a:p>
          <a:p>
            <a:endParaRPr lang="en-US"/>
          </a:p>
          <a:p>
            <a:r>
              <a:rPr lang="en-US"/>
              <a:t>Lorem ipsum dolor sic </a:t>
            </a:r>
            <a:r>
              <a:rPr lang="en-US" err="1"/>
              <a:t>amet</a:t>
            </a:r>
            <a:r>
              <a:rPr lang="en-US"/>
              <a:t> </a:t>
            </a:r>
            <a:r>
              <a:rPr lang="en-US" err="1"/>
              <a:t>consect</a:t>
            </a:r>
            <a:r>
              <a:rPr lang="en-US"/>
              <a:t> </a:t>
            </a:r>
            <a:r>
              <a:rPr lang="en-US" err="1"/>
              <a:t>adiscipit</a:t>
            </a:r>
            <a:r>
              <a:rPr lang="en-US"/>
              <a:t> </a:t>
            </a:r>
            <a:r>
              <a:rPr lang="en-US" err="1"/>
              <a:t>elit</a:t>
            </a:r>
            <a:r>
              <a:rPr lang="en-US"/>
              <a:t>. Lorem ipsum dolor sic </a:t>
            </a:r>
            <a:r>
              <a:rPr lang="en-US" err="1"/>
              <a:t>amet</a:t>
            </a:r>
            <a:r>
              <a:rPr lang="en-US"/>
              <a:t> </a:t>
            </a:r>
            <a:r>
              <a:rPr lang="en-US" err="1"/>
              <a:t>consectetur</a:t>
            </a:r>
            <a:r>
              <a:rPr lang="en-US"/>
              <a:t> </a:t>
            </a:r>
            <a:r>
              <a:rPr lang="en-US" err="1"/>
              <a:t>adiscipit</a:t>
            </a:r>
            <a:r>
              <a:rPr lang="en-US"/>
              <a:t> </a:t>
            </a:r>
            <a:r>
              <a:rPr lang="en-US" err="1"/>
              <a:t>elit</a:t>
            </a:r>
            <a:r>
              <a:rPr lang="en-US"/>
              <a:t>.</a:t>
            </a:r>
            <a:br>
              <a:rPr lang="en-US"/>
            </a:br>
            <a:r>
              <a:rPr lang="en-US"/>
              <a:t>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a:t>
            </a:r>
            <a:r>
              <a:rPr lang="en-US" err="1"/>
              <a:t>ips</a:t>
            </a:r>
            <a:r>
              <a:rPr lang="en-US"/>
              <a:t> dolor sic </a:t>
            </a:r>
            <a:r>
              <a:rPr lang="en-US" err="1"/>
              <a:t>amet</a:t>
            </a:r>
            <a:r>
              <a:rPr lang="en-US"/>
              <a:t> </a:t>
            </a:r>
            <a:r>
              <a:rPr lang="en-US" err="1"/>
              <a:t>consectetur</a:t>
            </a:r>
            <a:r>
              <a:rPr lang="en-US"/>
              <a:t> </a:t>
            </a:r>
            <a:r>
              <a:rPr lang="en-US" err="1"/>
              <a:t>adiscipit</a:t>
            </a:r>
            <a:r>
              <a:rPr lang="en-US"/>
              <a:t> </a:t>
            </a:r>
            <a:r>
              <a:rPr lang="en-US" err="1"/>
              <a:t>elit</a:t>
            </a:r>
            <a:r>
              <a:rPr lang="en-US"/>
              <a:t>. Lorem ipsum dolor sic.</a:t>
            </a:r>
          </a:p>
          <a:p>
            <a:endParaRPr lang="en-US"/>
          </a:p>
        </p:txBody>
      </p:sp>
      <p:sp>
        <p:nvSpPr>
          <p:cNvPr id="5" name="Text Placeholder 4">
            <a:extLst>
              <a:ext uri="{FF2B5EF4-FFF2-40B4-BE49-F238E27FC236}">
                <a16:creationId xmlns:a16="http://schemas.microsoft.com/office/drawing/2014/main" id="{003AADD2-4057-67CF-504E-ED2D5F8DBB39}"/>
              </a:ext>
            </a:extLst>
          </p:cNvPr>
          <p:cNvSpPr>
            <a:spLocks noGrp="1"/>
          </p:cNvSpPr>
          <p:nvPr>
            <p:ph sz="quarter" idx="12"/>
          </p:nvPr>
        </p:nvSpPr>
        <p:spPr/>
        <p:txBody>
          <a:bodyPr/>
          <a:lstStyle/>
          <a:p>
            <a:r>
              <a:rPr lang="en-US" b="1">
                <a:solidFill>
                  <a:schemeClr val="accent2"/>
                </a:solidFill>
              </a:rPr>
              <a:t>After</a:t>
            </a:r>
          </a:p>
          <a:p>
            <a:endParaRPr lang="en-US"/>
          </a:p>
          <a:p>
            <a:r>
              <a:rPr lang="en-US"/>
              <a:t>Lorem ipsum dolor sic </a:t>
            </a:r>
            <a:r>
              <a:rPr lang="en-US" err="1"/>
              <a:t>amet</a:t>
            </a:r>
            <a:r>
              <a:rPr lang="en-US"/>
              <a:t> </a:t>
            </a:r>
            <a:r>
              <a:rPr lang="en-US" err="1"/>
              <a:t>consect</a:t>
            </a:r>
            <a:r>
              <a:rPr lang="en-US"/>
              <a:t> </a:t>
            </a:r>
            <a:r>
              <a:rPr lang="en-US" err="1"/>
              <a:t>adiscipit</a:t>
            </a:r>
            <a:r>
              <a:rPr lang="en-US"/>
              <a:t> </a:t>
            </a:r>
            <a:r>
              <a:rPr lang="en-US" err="1"/>
              <a:t>elit</a:t>
            </a:r>
            <a:r>
              <a:rPr lang="en-US"/>
              <a:t>. Lorem ipsum dolor sic </a:t>
            </a:r>
            <a:r>
              <a:rPr lang="en-US" err="1"/>
              <a:t>amet</a:t>
            </a:r>
            <a:r>
              <a:rPr lang="en-US"/>
              <a:t> </a:t>
            </a:r>
            <a:r>
              <a:rPr lang="en-US" err="1"/>
              <a:t>consectetur</a:t>
            </a:r>
            <a:r>
              <a:rPr lang="en-US"/>
              <a:t> </a:t>
            </a:r>
            <a:r>
              <a:rPr lang="en-US" err="1"/>
              <a:t>adiscipit</a:t>
            </a:r>
            <a:r>
              <a:rPr lang="en-US"/>
              <a:t> </a:t>
            </a:r>
            <a:r>
              <a:rPr lang="en-US" err="1"/>
              <a:t>elit</a:t>
            </a:r>
            <a:r>
              <a:rPr lang="en-US"/>
              <a:t>.</a:t>
            </a:r>
            <a:br>
              <a:rPr lang="en-US"/>
            </a:br>
            <a:r>
              <a:rPr lang="en-US"/>
              <a:t>Lorem ipsum dolor sic </a:t>
            </a:r>
            <a:r>
              <a:rPr lang="en-US" err="1"/>
              <a:t>amet</a:t>
            </a:r>
            <a:r>
              <a:rPr lang="en-US"/>
              <a:t> </a:t>
            </a:r>
            <a:r>
              <a:rPr lang="en-US" err="1"/>
              <a:t>consectetur</a:t>
            </a:r>
            <a:r>
              <a:rPr lang="en-US"/>
              <a:t> </a:t>
            </a:r>
            <a:r>
              <a:rPr lang="en-US" err="1"/>
              <a:t>adiscipit</a:t>
            </a:r>
            <a:r>
              <a:rPr lang="en-US"/>
              <a:t> </a:t>
            </a:r>
            <a:r>
              <a:rPr lang="en-US" err="1"/>
              <a:t>elit</a:t>
            </a:r>
            <a:r>
              <a:rPr lang="en-US"/>
              <a:t>. Lorem </a:t>
            </a:r>
            <a:r>
              <a:rPr lang="en-US" err="1"/>
              <a:t>ips</a:t>
            </a:r>
            <a:r>
              <a:rPr lang="en-US"/>
              <a:t> dolor sic </a:t>
            </a:r>
            <a:r>
              <a:rPr lang="en-US" err="1"/>
              <a:t>amet</a:t>
            </a:r>
            <a:r>
              <a:rPr lang="en-US"/>
              <a:t> </a:t>
            </a:r>
            <a:r>
              <a:rPr lang="en-US" err="1"/>
              <a:t>consectetur</a:t>
            </a:r>
            <a:r>
              <a:rPr lang="en-US"/>
              <a:t> </a:t>
            </a:r>
            <a:r>
              <a:rPr lang="en-US" err="1"/>
              <a:t>adiscipit</a:t>
            </a:r>
            <a:r>
              <a:rPr lang="en-US"/>
              <a:t> </a:t>
            </a:r>
            <a:r>
              <a:rPr lang="en-US" err="1"/>
              <a:t>elit</a:t>
            </a:r>
            <a:r>
              <a:rPr lang="en-US"/>
              <a:t>. Lorem ipsum dolor sic.</a:t>
            </a:r>
          </a:p>
          <a:p>
            <a:endParaRPr lang="en-US"/>
          </a:p>
        </p:txBody>
      </p:sp>
    </p:spTree>
    <p:extLst>
      <p:ext uri="{BB962C8B-B14F-4D97-AF65-F5344CB8AC3E}">
        <p14:creationId xmlns:p14="http://schemas.microsoft.com/office/powerpoint/2010/main" val="31658497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18A95-B437-4D9E-4893-85BDC86337C1}"/>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3113EBC-8F2F-8C76-0077-D0F4A7CFFF4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83113EBC-8F2F-8C76-0077-D0F4A7CFFF41}"/>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577E3FC-C13F-C933-A8C1-98DECB7B1B3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9CF987C1-0155-D35C-9131-1184F3020EE6}"/>
              </a:ext>
            </a:extLst>
          </p:cNvPr>
          <p:cNvSpPr>
            <a:spLocks noGrp="1"/>
          </p:cNvSpPr>
          <p:nvPr>
            <p:ph type="title"/>
          </p:nvPr>
        </p:nvSpPr>
        <p:spPr/>
        <p:txBody>
          <a:bodyPr/>
          <a:lstStyle/>
          <a:p>
            <a:r>
              <a:rPr lang="en-US"/>
              <a:t>Three-column copy blocks</a:t>
            </a:r>
          </a:p>
        </p:txBody>
      </p:sp>
      <p:sp>
        <p:nvSpPr>
          <p:cNvPr id="11" name="Footer Placeholder 10">
            <a:extLst>
              <a:ext uri="{FF2B5EF4-FFF2-40B4-BE49-F238E27FC236}">
                <a16:creationId xmlns:a16="http://schemas.microsoft.com/office/drawing/2014/main" id="{718B9440-90B4-A778-D8B0-3B9878452626}"/>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ext Placeholder 2">
            <a:extLst>
              <a:ext uri="{FF2B5EF4-FFF2-40B4-BE49-F238E27FC236}">
                <a16:creationId xmlns:a16="http://schemas.microsoft.com/office/drawing/2014/main" id="{C9A96C0D-DF79-8FEF-F5A8-3789840613C2}"/>
              </a:ext>
            </a:extLst>
          </p:cNvPr>
          <p:cNvSpPr>
            <a:spLocks noGrp="1"/>
          </p:cNvSpPr>
          <p:nvPr>
            <p:ph sz="quarter" idx="11"/>
          </p:nvPr>
        </p:nvSpPr>
        <p:spPr/>
        <p:txBody>
          <a:bodyPr wrap="square" lIns="182880"/>
          <a:lstStyle/>
          <a:p>
            <a:r>
              <a:rPr lang="en-US" b="1">
                <a:solidFill>
                  <a:schemeClr val="accent2"/>
                </a:solidFill>
              </a:rPr>
              <a:t>Where we were</a:t>
            </a:r>
          </a:p>
          <a:p>
            <a:endParaRPr lang="en-US"/>
          </a:p>
          <a:p>
            <a:r>
              <a:rPr lang="en-US"/>
              <a:t>Lorem ipsum dolor sic </a:t>
            </a:r>
            <a:r>
              <a:rPr lang="en-US" err="1"/>
              <a:t>amet</a:t>
            </a:r>
            <a:r>
              <a:rPr lang="en-US"/>
              <a:t> </a:t>
            </a:r>
            <a:r>
              <a:rPr lang="en-US" err="1"/>
              <a:t>consect</a:t>
            </a:r>
            <a:r>
              <a:rPr lang="en-US"/>
              <a:t> </a:t>
            </a:r>
            <a:r>
              <a:rPr lang="en-US" err="1"/>
              <a:t>adiscipit</a:t>
            </a:r>
            <a:r>
              <a:rPr lang="en-US"/>
              <a:t>. Lorem ipsum dolor sic </a:t>
            </a:r>
            <a:r>
              <a:rPr lang="en-US" err="1"/>
              <a:t>amet</a:t>
            </a:r>
            <a:r>
              <a:rPr lang="en-US"/>
              <a:t> </a:t>
            </a:r>
            <a:r>
              <a:rPr lang="en-US" err="1"/>
              <a:t>consectetur</a:t>
            </a:r>
            <a:r>
              <a:rPr lang="en-US"/>
              <a:t> </a:t>
            </a:r>
            <a:r>
              <a:rPr lang="en-US" err="1"/>
              <a:t>adisci</a:t>
            </a:r>
            <a:r>
              <a:rPr lang="en-US"/>
              <a:t>.</a:t>
            </a:r>
            <a:br>
              <a:rPr lang="en-US"/>
            </a:br>
            <a:endParaRPr lang="en-US"/>
          </a:p>
          <a:p>
            <a:r>
              <a:rPr lang="en-US"/>
              <a:t>Lorem ipsum dolor sic </a:t>
            </a:r>
            <a:r>
              <a:rPr lang="en-US" err="1"/>
              <a:t>amet</a:t>
            </a:r>
            <a:r>
              <a:rPr lang="en-US"/>
              <a:t> </a:t>
            </a:r>
            <a:r>
              <a:rPr lang="en-US" err="1"/>
              <a:t>consectetur</a:t>
            </a:r>
            <a:r>
              <a:rPr lang="en-US"/>
              <a:t> </a:t>
            </a:r>
            <a:r>
              <a:rPr lang="en-US" err="1"/>
              <a:t>adiscipit</a:t>
            </a:r>
            <a:r>
              <a:rPr lang="en-US"/>
              <a:t> </a:t>
            </a:r>
            <a:r>
              <a:rPr lang="en-US" err="1"/>
              <a:t>elit</a:t>
            </a:r>
            <a:r>
              <a:rPr lang="en-US"/>
              <a:t>.</a:t>
            </a:r>
          </a:p>
        </p:txBody>
      </p:sp>
      <p:sp>
        <p:nvSpPr>
          <p:cNvPr id="4" name="Text Placeholder 3">
            <a:extLst>
              <a:ext uri="{FF2B5EF4-FFF2-40B4-BE49-F238E27FC236}">
                <a16:creationId xmlns:a16="http://schemas.microsoft.com/office/drawing/2014/main" id="{41BF9441-016D-5775-CAA0-6DC7C416E268}"/>
              </a:ext>
            </a:extLst>
          </p:cNvPr>
          <p:cNvSpPr>
            <a:spLocks noGrp="1"/>
          </p:cNvSpPr>
          <p:nvPr>
            <p:ph sz="quarter" idx="14"/>
          </p:nvPr>
        </p:nvSpPr>
        <p:spPr/>
        <p:txBody>
          <a:bodyPr/>
          <a:lstStyle/>
          <a:p>
            <a:r>
              <a:rPr lang="en-US" b="1"/>
              <a:t>Where we are</a:t>
            </a:r>
          </a:p>
          <a:p>
            <a:endParaRPr lang="en-US"/>
          </a:p>
          <a:p>
            <a:r>
              <a:rPr lang="en-US"/>
              <a:t>Lorem ipsum dolor sic </a:t>
            </a:r>
            <a:r>
              <a:rPr lang="en-US" err="1"/>
              <a:t>amet</a:t>
            </a:r>
            <a:r>
              <a:rPr lang="en-US"/>
              <a:t> </a:t>
            </a:r>
            <a:r>
              <a:rPr lang="en-US" err="1"/>
              <a:t>consect</a:t>
            </a:r>
            <a:r>
              <a:rPr lang="en-US"/>
              <a:t> </a:t>
            </a:r>
            <a:r>
              <a:rPr lang="en-US" err="1"/>
              <a:t>adiscipit</a:t>
            </a:r>
            <a:r>
              <a:rPr lang="en-US"/>
              <a:t>. Lorem ipsum dolor sic </a:t>
            </a:r>
            <a:r>
              <a:rPr lang="en-US" err="1"/>
              <a:t>amet</a:t>
            </a:r>
            <a:r>
              <a:rPr lang="en-US"/>
              <a:t> </a:t>
            </a:r>
            <a:r>
              <a:rPr lang="en-US" err="1"/>
              <a:t>consectetur</a:t>
            </a:r>
            <a:r>
              <a:rPr lang="en-US"/>
              <a:t> </a:t>
            </a:r>
            <a:r>
              <a:rPr lang="en-US" err="1"/>
              <a:t>adisci</a:t>
            </a:r>
            <a:r>
              <a:rPr lang="en-US"/>
              <a:t>.</a:t>
            </a:r>
            <a:br>
              <a:rPr lang="en-US"/>
            </a:br>
            <a:endParaRPr lang="en-US"/>
          </a:p>
          <a:p>
            <a:r>
              <a:rPr lang="en-US"/>
              <a:t>Lorem ipsum dolor sic </a:t>
            </a:r>
            <a:r>
              <a:rPr lang="en-US" err="1"/>
              <a:t>amet</a:t>
            </a:r>
            <a:r>
              <a:rPr lang="en-US"/>
              <a:t> </a:t>
            </a:r>
            <a:r>
              <a:rPr lang="en-US" err="1"/>
              <a:t>consectetur</a:t>
            </a:r>
            <a:r>
              <a:rPr lang="en-US"/>
              <a:t> </a:t>
            </a:r>
            <a:r>
              <a:rPr lang="en-US" err="1"/>
              <a:t>adiscipit</a:t>
            </a:r>
            <a:r>
              <a:rPr lang="en-US"/>
              <a:t> </a:t>
            </a:r>
            <a:r>
              <a:rPr lang="en-US" err="1"/>
              <a:t>elit</a:t>
            </a:r>
            <a:r>
              <a:rPr lang="en-US"/>
              <a:t>.</a:t>
            </a:r>
          </a:p>
          <a:p>
            <a:endParaRPr lang="en-US"/>
          </a:p>
        </p:txBody>
      </p:sp>
      <p:sp>
        <p:nvSpPr>
          <p:cNvPr id="5" name="Text Placeholder 4">
            <a:extLst>
              <a:ext uri="{FF2B5EF4-FFF2-40B4-BE49-F238E27FC236}">
                <a16:creationId xmlns:a16="http://schemas.microsoft.com/office/drawing/2014/main" id="{57B15B51-9047-3798-E17A-F79FA3E04EF7}"/>
              </a:ext>
            </a:extLst>
          </p:cNvPr>
          <p:cNvSpPr>
            <a:spLocks noGrp="1"/>
          </p:cNvSpPr>
          <p:nvPr>
            <p:ph sz="quarter" idx="15"/>
          </p:nvPr>
        </p:nvSpPr>
        <p:spPr/>
        <p:txBody>
          <a:bodyPr/>
          <a:lstStyle/>
          <a:p>
            <a:r>
              <a:rPr lang="en-US" b="1"/>
              <a:t>Where we are going</a:t>
            </a:r>
          </a:p>
          <a:p>
            <a:endParaRPr lang="en-US"/>
          </a:p>
          <a:p>
            <a:r>
              <a:rPr lang="en-US"/>
              <a:t>Lorem ipsum dolor sic amet consect adiscipit. Lorem ipsum dolor sic amet consectetur adisci.</a:t>
            </a:r>
            <a:br>
              <a:rPr lang="en-US"/>
            </a:br>
            <a:endParaRPr lang="en-US"/>
          </a:p>
          <a:p>
            <a:r>
              <a:rPr lang="en-US"/>
              <a:t>Lorem ipsum dolor sic amet consectetur adiscipit elit.</a:t>
            </a:r>
          </a:p>
        </p:txBody>
      </p:sp>
    </p:spTree>
    <p:extLst>
      <p:ext uri="{BB962C8B-B14F-4D97-AF65-F5344CB8AC3E}">
        <p14:creationId xmlns:p14="http://schemas.microsoft.com/office/powerpoint/2010/main" val="622178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1" name="Footer Placeholder 20">
            <a:extLst>
              <a:ext uri="{FF2B5EF4-FFF2-40B4-BE49-F238E27FC236}">
                <a16:creationId xmlns:a16="http://schemas.microsoft.com/office/drawing/2014/main" id="{A999DF31-AF33-C37A-DE9B-9BD8100A3667}"/>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12">
            <a:extLst>
              <a:ext uri="{FF2B5EF4-FFF2-40B4-BE49-F238E27FC236}">
                <a16:creationId xmlns:a16="http://schemas.microsoft.com/office/drawing/2014/main" id="{3692EEB5-AB13-6F99-687C-C671A2FB57D9}"/>
              </a:ext>
            </a:extLst>
          </p:cNvPr>
          <p:cNvSpPr>
            <a:spLocks noGrp="1"/>
          </p:cNvSpPr>
          <p:nvPr>
            <p:ph sz="half" idx="2"/>
          </p:nvPr>
        </p:nvSpPr>
        <p:spPr/>
        <p:txBody>
          <a:bodyPr/>
          <a:lstStyle/>
          <a:p>
            <a:r>
              <a:rPr lang="en-US" sz="2400"/>
              <a:t>This is an example of how body copy should be treated in template. Text can be sized up or down as the need should arise, but the best bet is to keep primary copy at this size. </a:t>
            </a:r>
          </a:p>
          <a:p>
            <a:endParaRPr lang="en-US"/>
          </a:p>
        </p:txBody>
      </p:sp>
      <p:sp>
        <p:nvSpPr>
          <p:cNvPr id="12" name="Text Placeholder 11">
            <a:extLst>
              <a:ext uri="{FF2B5EF4-FFF2-40B4-BE49-F238E27FC236}">
                <a16:creationId xmlns:a16="http://schemas.microsoft.com/office/drawing/2014/main" id="{E30AC2DC-EF7E-DAED-75F0-D4B0F7A1AF1E}"/>
              </a:ext>
            </a:extLst>
          </p:cNvPr>
          <p:cNvSpPr>
            <a:spLocks noGrp="1"/>
          </p:cNvSpPr>
          <p:nvPr>
            <p:ph type="body" idx="1"/>
          </p:nvPr>
        </p:nvSpPr>
        <p:spPr/>
        <p:txBody>
          <a:bodyPr anchor="ctr" anchorCtr="0"/>
          <a:lstStyle/>
          <a:p>
            <a:r>
              <a:rPr lang="en-US" sz="2400"/>
              <a:t>Optional header</a:t>
            </a:r>
          </a:p>
        </p:txBody>
      </p:sp>
      <p:sp>
        <p:nvSpPr>
          <p:cNvPr id="3" name="Picture Placeholder 2">
            <a:extLst>
              <a:ext uri="{FF2B5EF4-FFF2-40B4-BE49-F238E27FC236}">
                <a16:creationId xmlns:a16="http://schemas.microsoft.com/office/drawing/2014/main" id="{09C17EC0-5C6E-80FA-CA2B-0C7D6F5A0BCA}"/>
              </a:ext>
            </a:extLst>
          </p:cNvPr>
          <p:cNvSpPr>
            <a:spLocks noGrp="1"/>
          </p:cNvSpPr>
          <p:nvPr>
            <p:ph type="pic" sz="quarter" idx="11"/>
          </p:nvPr>
        </p:nvSpPr>
        <p:spPr/>
        <p:txBody>
          <a:bodyPr/>
          <a:lstStyle/>
          <a:p>
            <a:endParaRPr lang="en-US"/>
          </a:p>
        </p:txBody>
      </p:sp>
      <p:sp>
        <p:nvSpPr>
          <p:cNvPr id="5" name="Picture Placeholder 4">
            <a:extLst>
              <a:ext uri="{FF2B5EF4-FFF2-40B4-BE49-F238E27FC236}">
                <a16:creationId xmlns:a16="http://schemas.microsoft.com/office/drawing/2014/main" id="{69D43275-CB04-26A1-F701-242EF81DBCEB}"/>
              </a:ext>
            </a:extLst>
          </p:cNvPr>
          <p:cNvSpPr>
            <a:spLocks noGrp="1"/>
          </p:cNvSpPr>
          <p:nvPr>
            <p:ph type="pic" sz="quarter" idx="12"/>
          </p:nvPr>
        </p:nvSpPr>
        <p:spPr/>
        <p:txBody>
          <a:bodyPr/>
          <a:lstStyle/>
          <a:p>
            <a:endParaRPr lang="en-US"/>
          </a:p>
        </p:txBody>
      </p:sp>
    </p:spTree>
    <p:extLst>
      <p:ext uri="{BB962C8B-B14F-4D97-AF65-F5344CB8AC3E}">
        <p14:creationId xmlns:p14="http://schemas.microsoft.com/office/powerpoint/2010/main" val="1693991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New leadership with three columns</a:t>
            </a:r>
          </a:p>
        </p:txBody>
      </p:sp>
      <p:sp>
        <p:nvSpPr>
          <p:cNvPr id="3" name="Footer Placeholder 2">
            <a:extLst>
              <a:ext uri="{FF2B5EF4-FFF2-40B4-BE49-F238E27FC236}">
                <a16:creationId xmlns:a16="http://schemas.microsoft.com/office/drawing/2014/main" id="{011939E2-0E7E-D261-5D6A-EE6D960CBFD8}"/>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5" name="Content Placeholder 4">
            <a:extLst>
              <a:ext uri="{FF2B5EF4-FFF2-40B4-BE49-F238E27FC236}">
                <a16:creationId xmlns:a16="http://schemas.microsoft.com/office/drawing/2014/main" id="{E22A037B-7589-A436-0467-7D3DF7B612A0}"/>
              </a:ext>
            </a:extLst>
          </p:cNvPr>
          <p:cNvSpPr>
            <a:spLocks noGrp="1"/>
          </p:cNvSpPr>
          <p:nvPr>
            <p:ph sz="half" idx="2"/>
          </p:nvPr>
        </p:nvSpPr>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p:txBody>
      </p:sp>
      <p:sp>
        <p:nvSpPr>
          <p:cNvPr id="4" name="Text Placeholder 3">
            <a:extLst>
              <a:ext uri="{FF2B5EF4-FFF2-40B4-BE49-F238E27FC236}">
                <a16:creationId xmlns:a16="http://schemas.microsoft.com/office/drawing/2014/main" id="{01CEDA1E-6185-21A2-E8C5-C6CA6F5BE626}"/>
              </a:ext>
            </a:extLst>
          </p:cNvPr>
          <p:cNvSpPr>
            <a:spLocks noGrp="1"/>
          </p:cNvSpPr>
          <p:nvPr>
            <p:ph type="body" idx="1"/>
          </p:nvPr>
        </p:nvSpPr>
        <p:spPr/>
        <p:txBody>
          <a:bodyPr/>
          <a:lstStyle/>
          <a:p>
            <a:r>
              <a:rPr lang="en-US" sz="2400"/>
              <a:t>Leader’s Name</a:t>
            </a:r>
          </a:p>
        </p:txBody>
      </p:sp>
      <p:sp>
        <p:nvSpPr>
          <p:cNvPr id="14" name="Content Placeholder 13">
            <a:extLst>
              <a:ext uri="{FF2B5EF4-FFF2-40B4-BE49-F238E27FC236}">
                <a16:creationId xmlns:a16="http://schemas.microsoft.com/office/drawing/2014/main" id="{9647EF81-B792-F96C-0A84-0BFBE090182B}"/>
              </a:ext>
            </a:extLst>
          </p:cNvPr>
          <p:cNvSpPr>
            <a:spLocks noGrp="1"/>
          </p:cNvSpPr>
          <p:nvPr>
            <p:ph sz="half" idx="14"/>
          </p:nvPr>
        </p:nvSpPr>
        <p:spPr>
          <a:xfrm>
            <a:off x="4722989" y="4744285"/>
            <a:ext cx="2808361" cy="1372353"/>
          </a:xfrm>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p:txBody>
      </p:sp>
      <p:sp>
        <p:nvSpPr>
          <p:cNvPr id="16" name="Text Placeholder 15">
            <a:extLst>
              <a:ext uri="{FF2B5EF4-FFF2-40B4-BE49-F238E27FC236}">
                <a16:creationId xmlns:a16="http://schemas.microsoft.com/office/drawing/2014/main" id="{3A91D9DF-8408-C1B4-08A4-F2B3AC94FC69}"/>
              </a:ext>
            </a:extLst>
          </p:cNvPr>
          <p:cNvSpPr>
            <a:spLocks noGrp="1"/>
          </p:cNvSpPr>
          <p:nvPr>
            <p:ph type="body" idx="15"/>
          </p:nvPr>
        </p:nvSpPr>
        <p:spPr>
          <a:xfrm>
            <a:off x="4722989" y="4388359"/>
            <a:ext cx="2808361" cy="310771"/>
          </a:xfrm>
        </p:spPr>
        <p:txBody>
          <a:bodyPr/>
          <a:lstStyle/>
          <a:p>
            <a:r>
              <a:rPr lang="en-US" sz="2400"/>
              <a:t>Leader’s Name</a:t>
            </a:r>
          </a:p>
        </p:txBody>
      </p:sp>
      <p:sp>
        <p:nvSpPr>
          <p:cNvPr id="17" name="Content Placeholder 16">
            <a:extLst>
              <a:ext uri="{FF2B5EF4-FFF2-40B4-BE49-F238E27FC236}">
                <a16:creationId xmlns:a16="http://schemas.microsoft.com/office/drawing/2014/main" id="{409CED76-F60D-2D03-9836-37A24011FF12}"/>
              </a:ext>
            </a:extLst>
          </p:cNvPr>
          <p:cNvSpPr>
            <a:spLocks noGrp="1"/>
          </p:cNvSpPr>
          <p:nvPr>
            <p:ph sz="half" idx="16"/>
          </p:nvPr>
        </p:nvSpPr>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p:txBody>
      </p:sp>
      <p:sp>
        <p:nvSpPr>
          <p:cNvPr id="20" name="Text Placeholder 19">
            <a:extLst>
              <a:ext uri="{FF2B5EF4-FFF2-40B4-BE49-F238E27FC236}">
                <a16:creationId xmlns:a16="http://schemas.microsoft.com/office/drawing/2014/main" id="{ECED0E99-D18F-1420-09CF-7271DC7FEF6F}"/>
              </a:ext>
            </a:extLst>
          </p:cNvPr>
          <p:cNvSpPr>
            <a:spLocks noGrp="1"/>
          </p:cNvSpPr>
          <p:nvPr>
            <p:ph type="body" idx="17"/>
          </p:nvPr>
        </p:nvSpPr>
        <p:spPr/>
        <p:txBody>
          <a:bodyPr/>
          <a:lstStyle/>
          <a:p>
            <a:r>
              <a:rPr lang="en-US" sz="2400"/>
              <a:t>Leader’s Name</a:t>
            </a:r>
          </a:p>
        </p:txBody>
      </p:sp>
      <p:sp>
        <p:nvSpPr>
          <p:cNvPr id="7" name="Picture Placeholder 6">
            <a:extLst>
              <a:ext uri="{FF2B5EF4-FFF2-40B4-BE49-F238E27FC236}">
                <a16:creationId xmlns:a16="http://schemas.microsoft.com/office/drawing/2014/main" id="{76BA3DCA-E18A-250A-5D8E-9E4BF207AB87}"/>
              </a:ext>
            </a:extLst>
          </p:cNvPr>
          <p:cNvSpPr>
            <a:spLocks noGrp="1"/>
          </p:cNvSpPr>
          <p:nvPr>
            <p:ph type="pic" sz="quarter" idx="11"/>
          </p:nvPr>
        </p:nvSpPr>
        <p:spPr/>
        <p:txBody>
          <a:bodyPr/>
          <a:lstStyle/>
          <a:p>
            <a:endParaRPr lang="en-US"/>
          </a:p>
        </p:txBody>
      </p:sp>
      <p:sp>
        <p:nvSpPr>
          <p:cNvPr id="11" name="Picture Placeholder 10">
            <a:extLst>
              <a:ext uri="{FF2B5EF4-FFF2-40B4-BE49-F238E27FC236}">
                <a16:creationId xmlns:a16="http://schemas.microsoft.com/office/drawing/2014/main" id="{0536CF93-8F58-6B7F-BA99-9A8415FA45CD}"/>
              </a:ext>
            </a:extLst>
          </p:cNvPr>
          <p:cNvSpPr>
            <a:spLocks noGrp="1"/>
          </p:cNvSpPr>
          <p:nvPr>
            <p:ph type="pic" sz="quarter" idx="12"/>
          </p:nvPr>
        </p:nvSpPr>
        <p:spPr/>
        <p:txBody>
          <a:bodyPr/>
          <a:lstStyle/>
          <a:p>
            <a:endParaRPr lang="en-US"/>
          </a:p>
        </p:txBody>
      </p:sp>
      <p:sp>
        <p:nvSpPr>
          <p:cNvPr id="15" name="Picture Placeholder 14">
            <a:extLst>
              <a:ext uri="{FF2B5EF4-FFF2-40B4-BE49-F238E27FC236}">
                <a16:creationId xmlns:a16="http://schemas.microsoft.com/office/drawing/2014/main" id="{2F7DEB7E-D3F2-C394-D8B4-04514D9C9230}"/>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382754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C9A6C-BC5E-8A98-408E-14E8C602B1DA}"/>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A3C1A83B-513C-1F91-C8A0-D75266957BE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A3C1A83B-513C-1F91-C8A0-D75266957BE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F30C21B-5D8B-AD12-5314-D1A593A69AD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1" name="Title 10">
            <a:extLst>
              <a:ext uri="{FF2B5EF4-FFF2-40B4-BE49-F238E27FC236}">
                <a16:creationId xmlns:a16="http://schemas.microsoft.com/office/drawing/2014/main" id="{2301E2CD-F60A-AE58-458F-BF67E301578D}"/>
              </a:ext>
            </a:extLst>
          </p:cNvPr>
          <p:cNvSpPr>
            <a:spLocks noGrp="1"/>
          </p:cNvSpPr>
          <p:nvPr>
            <p:ph type="title"/>
          </p:nvPr>
        </p:nvSpPr>
        <p:spPr/>
        <p:txBody>
          <a:bodyPr/>
          <a:lstStyle/>
          <a:p>
            <a:r>
              <a:rPr lang="en-US"/>
              <a:t>New leadership with one-column description</a:t>
            </a:r>
          </a:p>
        </p:txBody>
      </p:sp>
      <p:sp>
        <p:nvSpPr>
          <p:cNvPr id="2" name="Footer Placeholder 1">
            <a:extLst>
              <a:ext uri="{FF2B5EF4-FFF2-40B4-BE49-F238E27FC236}">
                <a16:creationId xmlns:a16="http://schemas.microsoft.com/office/drawing/2014/main" id="{393469D1-BE23-C542-4968-8186B966CB5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6" name="Content Placeholder 15">
            <a:extLst>
              <a:ext uri="{FF2B5EF4-FFF2-40B4-BE49-F238E27FC236}">
                <a16:creationId xmlns:a16="http://schemas.microsoft.com/office/drawing/2014/main" id="{C2DF2151-7980-5F1E-E50D-9C5E44EA22D6}"/>
              </a:ext>
            </a:extLst>
          </p:cNvPr>
          <p:cNvSpPr>
            <a:spLocks noGrp="1"/>
          </p:cNvSpPr>
          <p:nvPr>
            <p:ph sz="half" idx="16"/>
          </p:nvPr>
        </p:nvSpPr>
        <p:spPr>
          <a:xfrm>
            <a:off x="5851117" y="1925559"/>
            <a:ext cx="2513189" cy="1372353"/>
          </a:xfrm>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p:txBody>
      </p:sp>
      <p:sp>
        <p:nvSpPr>
          <p:cNvPr id="18" name="Text Placeholder 17">
            <a:extLst>
              <a:ext uri="{FF2B5EF4-FFF2-40B4-BE49-F238E27FC236}">
                <a16:creationId xmlns:a16="http://schemas.microsoft.com/office/drawing/2014/main" id="{6D9CEADE-595F-1C1B-4773-16D640D525EB}"/>
              </a:ext>
            </a:extLst>
          </p:cNvPr>
          <p:cNvSpPr>
            <a:spLocks noGrp="1"/>
          </p:cNvSpPr>
          <p:nvPr>
            <p:ph type="body" idx="17"/>
          </p:nvPr>
        </p:nvSpPr>
        <p:spPr>
          <a:xfrm>
            <a:off x="5851117" y="1416505"/>
            <a:ext cx="2513189" cy="331319"/>
          </a:xfrm>
        </p:spPr>
        <p:txBody>
          <a:bodyPr/>
          <a:lstStyle/>
          <a:p>
            <a:r>
              <a:rPr lang="en-US" sz="2400"/>
              <a:t>Leader’s Name</a:t>
            </a:r>
          </a:p>
        </p:txBody>
      </p:sp>
      <p:sp>
        <p:nvSpPr>
          <p:cNvPr id="19" name="Content Placeholder 18">
            <a:extLst>
              <a:ext uri="{FF2B5EF4-FFF2-40B4-BE49-F238E27FC236}">
                <a16:creationId xmlns:a16="http://schemas.microsoft.com/office/drawing/2014/main" id="{B599FE5D-0647-D6AA-4ABF-A0463D6E7004}"/>
              </a:ext>
            </a:extLst>
          </p:cNvPr>
          <p:cNvSpPr>
            <a:spLocks noGrp="1"/>
          </p:cNvSpPr>
          <p:nvPr>
            <p:ph sz="half" idx="18"/>
          </p:nvPr>
        </p:nvSpPr>
        <p:spPr/>
        <p:txBody>
          <a:bodyPr/>
          <a:lstStyle/>
          <a:p>
            <a:r>
              <a:rPr lang="en-US" sz="2400"/>
              <a:t>This is an example of how body copy should be treated in template. Text can be sized up or down as needed, but the best bet is to keep primary copy at this size.</a:t>
            </a:r>
          </a:p>
          <a:p>
            <a:endParaRPr lang="en-US"/>
          </a:p>
        </p:txBody>
      </p:sp>
      <p:sp>
        <p:nvSpPr>
          <p:cNvPr id="4" name="Picture Placeholder 3">
            <a:extLst>
              <a:ext uri="{FF2B5EF4-FFF2-40B4-BE49-F238E27FC236}">
                <a16:creationId xmlns:a16="http://schemas.microsoft.com/office/drawing/2014/main" id="{B3AB2DB6-3B33-8BE6-6B73-866DF595C078}"/>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1398371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6DA829-21C2-9F43-9B9F-660ED4995DA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0" name="Object 9" hidden="1">
                        <a:extLst>
                          <a:ext uri="{FF2B5EF4-FFF2-40B4-BE49-F238E27FC236}">
                            <a16:creationId xmlns:a16="http://schemas.microsoft.com/office/drawing/2014/main" id="{B56DA829-21C2-9F43-9B9F-660ED4995DA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FCB30E19-1A32-DC40-9DE4-A231E9CC08C6}"/>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17" name="Title 16">
            <a:extLst>
              <a:ext uri="{FF2B5EF4-FFF2-40B4-BE49-F238E27FC236}">
                <a16:creationId xmlns:a16="http://schemas.microsoft.com/office/drawing/2014/main" id="{EFF8099A-5CBB-2895-208D-1C9BCF6D630D}"/>
              </a:ext>
            </a:extLst>
          </p:cNvPr>
          <p:cNvSpPr>
            <a:spLocks noGrp="1"/>
          </p:cNvSpPr>
          <p:nvPr>
            <p:ph type="title"/>
          </p:nvPr>
        </p:nvSpPr>
        <p:spPr/>
        <p:txBody>
          <a:bodyPr/>
          <a:lstStyle/>
          <a:p>
            <a:r>
              <a:rPr lang="en-US"/>
              <a:t>New leadership with one-column description</a:t>
            </a:r>
          </a:p>
        </p:txBody>
      </p:sp>
      <p:sp>
        <p:nvSpPr>
          <p:cNvPr id="5" name="Footer Placeholder 4">
            <a:extLst>
              <a:ext uri="{FF2B5EF4-FFF2-40B4-BE49-F238E27FC236}">
                <a16:creationId xmlns:a16="http://schemas.microsoft.com/office/drawing/2014/main" id="{9BAEB9F7-C5A4-BF81-73CA-91D02D0FE097}"/>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22" name="Content Placeholder 21">
            <a:extLst>
              <a:ext uri="{FF2B5EF4-FFF2-40B4-BE49-F238E27FC236}">
                <a16:creationId xmlns:a16="http://schemas.microsoft.com/office/drawing/2014/main" id="{6239670E-B3E8-FC92-1925-9C98332AEA12}"/>
              </a:ext>
            </a:extLst>
          </p:cNvPr>
          <p:cNvSpPr>
            <a:spLocks noGrp="1"/>
          </p:cNvSpPr>
          <p:nvPr>
            <p:ph sz="half" idx="16"/>
          </p:nvPr>
        </p:nvSpPr>
        <p:spPr>
          <a:xfrm>
            <a:off x="5521282" y="4737533"/>
            <a:ext cx="2581318" cy="1372353"/>
          </a:xfrm>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a:p>
            <a:endParaRPr lang="en-US" sz="2400"/>
          </a:p>
        </p:txBody>
      </p:sp>
      <p:sp>
        <p:nvSpPr>
          <p:cNvPr id="23" name="Text Placeholder 22">
            <a:extLst>
              <a:ext uri="{FF2B5EF4-FFF2-40B4-BE49-F238E27FC236}">
                <a16:creationId xmlns:a16="http://schemas.microsoft.com/office/drawing/2014/main" id="{A20433B5-DAFA-992C-2975-0CB8AD9336FF}"/>
              </a:ext>
            </a:extLst>
          </p:cNvPr>
          <p:cNvSpPr>
            <a:spLocks noGrp="1"/>
          </p:cNvSpPr>
          <p:nvPr>
            <p:ph type="body" idx="17"/>
          </p:nvPr>
        </p:nvSpPr>
        <p:spPr>
          <a:xfrm>
            <a:off x="5521282" y="4322849"/>
            <a:ext cx="2581318" cy="310771"/>
          </a:xfrm>
        </p:spPr>
        <p:txBody>
          <a:bodyPr/>
          <a:lstStyle/>
          <a:p>
            <a:r>
              <a:rPr lang="en-US" sz="2400"/>
              <a:t>Leader’s Name</a:t>
            </a:r>
          </a:p>
        </p:txBody>
      </p:sp>
      <p:sp>
        <p:nvSpPr>
          <p:cNvPr id="25" name="Content Placeholder 24">
            <a:extLst>
              <a:ext uri="{FF2B5EF4-FFF2-40B4-BE49-F238E27FC236}">
                <a16:creationId xmlns:a16="http://schemas.microsoft.com/office/drawing/2014/main" id="{CFE02B75-2FEF-E7CD-13C4-6DA5ACFB3519}"/>
              </a:ext>
            </a:extLst>
          </p:cNvPr>
          <p:cNvSpPr>
            <a:spLocks noGrp="1"/>
          </p:cNvSpPr>
          <p:nvPr>
            <p:ph sz="half" idx="19"/>
          </p:nvPr>
        </p:nvSpPr>
        <p:spPr>
          <a:xfrm>
            <a:off x="9097184" y="4737533"/>
            <a:ext cx="2347465" cy="1372353"/>
          </a:xfrm>
        </p:spPr>
        <p:txBody>
          <a:bodyPr/>
          <a:lstStyle/>
          <a:p>
            <a:r>
              <a:rPr lang="en-US" sz="2400" b="0">
                <a:solidFill>
                  <a:schemeClr val="tx1"/>
                </a:solidFill>
              </a:rPr>
              <a:t>Title 1</a:t>
            </a:r>
          </a:p>
          <a:p>
            <a:r>
              <a:rPr lang="en-US" sz="2400" b="0">
                <a:solidFill>
                  <a:schemeClr val="tx1"/>
                </a:solidFill>
              </a:rPr>
              <a:t>Title 2</a:t>
            </a:r>
          </a:p>
          <a:p>
            <a:r>
              <a:rPr lang="en-US" sz="2400" b="0">
                <a:solidFill>
                  <a:schemeClr val="tx1"/>
                </a:solidFill>
              </a:rPr>
              <a:t>Entity</a:t>
            </a:r>
          </a:p>
          <a:p>
            <a:endParaRPr lang="en-US" sz="2400"/>
          </a:p>
        </p:txBody>
      </p:sp>
      <p:sp>
        <p:nvSpPr>
          <p:cNvPr id="26" name="Text Placeholder 25">
            <a:extLst>
              <a:ext uri="{FF2B5EF4-FFF2-40B4-BE49-F238E27FC236}">
                <a16:creationId xmlns:a16="http://schemas.microsoft.com/office/drawing/2014/main" id="{0F363F94-A5F1-2FDB-1B88-8725369E1C7A}"/>
              </a:ext>
            </a:extLst>
          </p:cNvPr>
          <p:cNvSpPr>
            <a:spLocks noGrp="1"/>
          </p:cNvSpPr>
          <p:nvPr>
            <p:ph type="body" idx="20"/>
          </p:nvPr>
        </p:nvSpPr>
        <p:spPr>
          <a:xfrm>
            <a:off x="9097184" y="4322849"/>
            <a:ext cx="2347465" cy="310771"/>
          </a:xfrm>
        </p:spPr>
        <p:txBody>
          <a:bodyPr/>
          <a:lstStyle/>
          <a:p>
            <a:r>
              <a:rPr lang="en-US" sz="2400"/>
              <a:t>Leader’s Name</a:t>
            </a:r>
          </a:p>
        </p:txBody>
      </p:sp>
      <p:sp>
        <p:nvSpPr>
          <p:cNvPr id="20" name="Content Placeholder 19">
            <a:extLst>
              <a:ext uri="{FF2B5EF4-FFF2-40B4-BE49-F238E27FC236}">
                <a16:creationId xmlns:a16="http://schemas.microsoft.com/office/drawing/2014/main" id="{725127D5-A25B-AAE0-296B-C45D7F0D228E}"/>
              </a:ext>
            </a:extLst>
          </p:cNvPr>
          <p:cNvSpPr>
            <a:spLocks noGrp="1"/>
          </p:cNvSpPr>
          <p:nvPr>
            <p:ph sz="half" idx="2"/>
          </p:nvPr>
        </p:nvSpPr>
        <p:spPr/>
        <p:txBody>
          <a:bodyPr/>
          <a:lstStyle/>
          <a:p>
            <a:r>
              <a:rPr lang="en-US" sz="2400"/>
              <a:t>This is an example of how body copy should be treated in template. Text can be sized up or down as needed, but the best bet is to keep primary copy at this size.</a:t>
            </a:r>
          </a:p>
          <a:p>
            <a:endParaRPr lang="en-US" sz="1400"/>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a:p>
            <a:endParaRPr lang="en-US"/>
          </a:p>
        </p:txBody>
      </p:sp>
      <p:sp>
        <p:nvSpPr>
          <p:cNvPr id="19" name="Text Placeholder 18">
            <a:extLst>
              <a:ext uri="{FF2B5EF4-FFF2-40B4-BE49-F238E27FC236}">
                <a16:creationId xmlns:a16="http://schemas.microsoft.com/office/drawing/2014/main" id="{E1D86FE6-6280-BBA2-EE0A-74B695A542D9}"/>
              </a:ext>
            </a:extLst>
          </p:cNvPr>
          <p:cNvSpPr>
            <a:spLocks noGrp="1"/>
          </p:cNvSpPr>
          <p:nvPr>
            <p:ph type="body" idx="1"/>
          </p:nvPr>
        </p:nvSpPr>
        <p:spPr/>
        <p:txBody>
          <a:bodyPr/>
          <a:lstStyle/>
          <a:p>
            <a:r>
              <a:rPr lang="en-US" sz="2400"/>
              <a:t>Optional header</a:t>
            </a:r>
          </a:p>
        </p:txBody>
      </p:sp>
      <p:sp>
        <p:nvSpPr>
          <p:cNvPr id="4" name="Picture Placeholder 3">
            <a:extLst>
              <a:ext uri="{FF2B5EF4-FFF2-40B4-BE49-F238E27FC236}">
                <a16:creationId xmlns:a16="http://schemas.microsoft.com/office/drawing/2014/main" id="{5155A9EB-A2B5-7BAC-580C-2BB7957ADAC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6476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40A7E-3BB2-C1B2-5C65-DBE05743F027}"/>
              </a:ext>
            </a:extLst>
          </p:cNvPr>
          <p:cNvSpPr txBox="1">
            <a:spLocks/>
          </p:cNvSpPr>
          <p:nvPr/>
        </p:nvSpPr>
        <p:spPr>
          <a:xfrm>
            <a:off x="342900" y="381000"/>
            <a:ext cx="10515600" cy="53821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accent2"/>
                </a:solidFill>
                <a:latin typeface="+mj-lt"/>
                <a:ea typeface="+mj-ea"/>
                <a:cs typeface="+mj-cs"/>
              </a:defRPr>
            </a:lvl1pPr>
          </a:lstStyle>
          <a:p>
            <a:pPr algn="l"/>
            <a:r>
              <a:rPr lang="en-US" sz="3200"/>
              <a:t>Physician leadership structure–future state</a:t>
            </a:r>
          </a:p>
        </p:txBody>
      </p:sp>
      <p:sp>
        <p:nvSpPr>
          <p:cNvPr id="12" name="Freeform 11">
            <a:extLst>
              <a:ext uri="{FF2B5EF4-FFF2-40B4-BE49-F238E27FC236}">
                <a16:creationId xmlns:a16="http://schemas.microsoft.com/office/drawing/2014/main" id="{577708DA-64FB-1D63-3F1A-8C6473034B62}"/>
              </a:ext>
            </a:extLst>
          </p:cNvPr>
          <p:cNvSpPr/>
          <p:nvPr/>
        </p:nvSpPr>
        <p:spPr>
          <a:xfrm>
            <a:off x="3674953" y="1497285"/>
            <a:ext cx="4842094" cy="890745"/>
          </a:xfrm>
          <a:custGeom>
            <a:avLst/>
            <a:gdLst>
              <a:gd name="connsiteX0" fmla="*/ 0 w 2135862"/>
              <a:gd name="connsiteY0" fmla="*/ 0 h 1160389"/>
              <a:gd name="connsiteX1" fmla="*/ 2135862 w 2135862"/>
              <a:gd name="connsiteY1" fmla="*/ 0 h 1160389"/>
              <a:gd name="connsiteX2" fmla="*/ 2135862 w 2135862"/>
              <a:gd name="connsiteY2" fmla="*/ 1160389 h 1160389"/>
              <a:gd name="connsiteX3" fmla="*/ 0 w 2135862"/>
              <a:gd name="connsiteY3" fmla="*/ 1160389 h 1160389"/>
              <a:gd name="connsiteX4" fmla="*/ 0 w 2135862"/>
              <a:gd name="connsiteY4" fmla="*/ 0 h 1160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862" h="1160389">
                <a:moveTo>
                  <a:pt x="0" y="0"/>
                </a:moveTo>
                <a:lnTo>
                  <a:pt x="2135862" y="0"/>
                </a:lnTo>
                <a:lnTo>
                  <a:pt x="2135862" y="1160389"/>
                </a:lnTo>
                <a:lnTo>
                  <a:pt x="0" y="1160389"/>
                </a:lnTo>
                <a:lnTo>
                  <a:pt x="0" y="0"/>
                </a:lnTo>
                <a:close/>
              </a:path>
            </a:pathLst>
          </a:custGeom>
          <a:solidFill>
            <a:schemeClr val="accent2"/>
          </a:solidFill>
          <a:ln>
            <a:noFill/>
          </a:ln>
          <a:effectLst/>
        </p:spPr>
        <p:style>
          <a:lnRef idx="0">
            <a:schemeClr val="lt1">
              <a:hueOff val="0"/>
              <a:satOff val="0"/>
              <a:lumOff val="0"/>
              <a:alphaOff val="0"/>
            </a:schemeClr>
          </a:lnRef>
          <a:fillRef idx="3">
            <a:schemeClr val="accent1">
              <a:alpha val="80000"/>
              <a:hueOff val="0"/>
              <a:satOff val="0"/>
              <a:lumOff val="0"/>
              <a:alphaOff val="0"/>
            </a:schemeClr>
          </a:fillRef>
          <a:effectRef idx="3">
            <a:schemeClr val="accent1">
              <a:alpha val="80000"/>
              <a:hueOff val="0"/>
              <a:satOff val="0"/>
              <a:lumOff val="0"/>
              <a:alphaOff val="0"/>
            </a:schemeClr>
          </a:effectRef>
          <a:fontRef idx="minor">
            <a:schemeClr val="lt1"/>
          </a:fontRef>
        </p:style>
        <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408"/>
              </a:spcAft>
              <a:buNone/>
            </a:pPr>
            <a:r>
              <a:rPr lang="en-US" sz="2400" kern="1200"/>
              <a:t>Chair</a:t>
            </a:r>
            <a:br>
              <a:rPr lang="en-US" sz="2400" kern="1200"/>
            </a:br>
            <a:r>
              <a:rPr lang="en-US" sz="2400" kern="1200"/>
              <a:t>Department of XXXXX</a:t>
            </a:r>
          </a:p>
        </p:txBody>
      </p:sp>
      <p:sp>
        <p:nvSpPr>
          <p:cNvPr id="13" name="Freeform 12">
            <a:extLst>
              <a:ext uri="{FF2B5EF4-FFF2-40B4-BE49-F238E27FC236}">
                <a16:creationId xmlns:a16="http://schemas.microsoft.com/office/drawing/2014/main" id="{C7889DF1-EB72-FE3E-421F-F3077CB9E927}"/>
              </a:ext>
            </a:extLst>
          </p:cNvPr>
          <p:cNvSpPr/>
          <p:nvPr/>
        </p:nvSpPr>
        <p:spPr>
          <a:xfrm>
            <a:off x="5615355" y="3605336"/>
            <a:ext cx="1828800" cy="822960"/>
          </a:xfrm>
          <a:custGeom>
            <a:avLst/>
            <a:gdLst>
              <a:gd name="connsiteX0" fmla="*/ 0 w 1498630"/>
              <a:gd name="connsiteY0" fmla="*/ 0 h 749315"/>
              <a:gd name="connsiteX1" fmla="*/ 1498630 w 1498630"/>
              <a:gd name="connsiteY1" fmla="*/ 0 h 749315"/>
              <a:gd name="connsiteX2" fmla="*/ 1498630 w 1498630"/>
              <a:gd name="connsiteY2" fmla="*/ 749315 h 749315"/>
              <a:gd name="connsiteX3" fmla="*/ 0 w 1498630"/>
              <a:gd name="connsiteY3" fmla="*/ 749315 h 749315"/>
              <a:gd name="connsiteX4" fmla="*/ 0 w 1498630"/>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30" h="749315">
                <a:moveTo>
                  <a:pt x="0" y="0"/>
                </a:moveTo>
                <a:lnTo>
                  <a:pt x="1498630" y="0"/>
                </a:lnTo>
                <a:lnTo>
                  <a:pt x="1498630" y="749315"/>
                </a:lnTo>
                <a:lnTo>
                  <a:pt x="0" y="749315"/>
                </a:lnTo>
                <a:lnTo>
                  <a:pt x="0" y="0"/>
                </a:lnTo>
                <a:close/>
              </a:path>
            </a:pathLst>
          </a:custGeom>
          <a:solidFill>
            <a:schemeClr val="accent1"/>
          </a:solidFill>
          <a:ln>
            <a:noFill/>
          </a:ln>
          <a:effectLst/>
        </p:spPr>
        <p:style>
          <a:lnRef idx="0">
            <a:schemeClr val="lt1">
              <a:hueOff val="0"/>
              <a:satOff val="0"/>
              <a:lumOff val="0"/>
              <a:alphaOff val="0"/>
            </a:schemeClr>
          </a:lnRef>
          <a:fillRef idx="3">
            <a:schemeClr val="accent1">
              <a:alpha val="70000"/>
              <a:hueOff val="0"/>
              <a:satOff val="0"/>
              <a:lumOff val="0"/>
              <a:alphaOff val="0"/>
            </a:schemeClr>
          </a:fillRef>
          <a:effectRef idx="3">
            <a:schemeClr val="accent1">
              <a:alpha val="70000"/>
              <a:hueOff val="0"/>
              <a:satOff val="0"/>
              <a:lumOff val="0"/>
              <a:alphaOff val="0"/>
            </a:schemeClr>
          </a:effectRef>
          <a:fontRef idx="minor">
            <a:schemeClr val="lt1"/>
          </a:fontRef>
        </p:style>
        <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400" kern="1200"/>
              <a:t>Vice Chair </a:t>
            </a:r>
            <a:br>
              <a:rPr lang="en-US" sz="2400" kern="1200"/>
            </a:br>
            <a:r>
              <a:rPr lang="en-US" sz="2400" kern="1200"/>
              <a:t>(# TBD)</a:t>
            </a:r>
          </a:p>
        </p:txBody>
      </p:sp>
      <p:sp>
        <p:nvSpPr>
          <p:cNvPr id="14" name="Freeform 13">
            <a:extLst>
              <a:ext uri="{FF2B5EF4-FFF2-40B4-BE49-F238E27FC236}">
                <a16:creationId xmlns:a16="http://schemas.microsoft.com/office/drawing/2014/main" id="{F55BDF12-882D-1990-AA78-6D939085523D}"/>
              </a:ext>
            </a:extLst>
          </p:cNvPr>
          <p:cNvSpPr/>
          <p:nvPr/>
        </p:nvSpPr>
        <p:spPr>
          <a:xfrm>
            <a:off x="7667015" y="3605336"/>
            <a:ext cx="1828800" cy="822960"/>
          </a:xfrm>
          <a:custGeom>
            <a:avLst/>
            <a:gdLst>
              <a:gd name="connsiteX0" fmla="*/ 0 w 1498630"/>
              <a:gd name="connsiteY0" fmla="*/ 0 h 749315"/>
              <a:gd name="connsiteX1" fmla="*/ 1498630 w 1498630"/>
              <a:gd name="connsiteY1" fmla="*/ 0 h 749315"/>
              <a:gd name="connsiteX2" fmla="*/ 1498630 w 1498630"/>
              <a:gd name="connsiteY2" fmla="*/ 749315 h 749315"/>
              <a:gd name="connsiteX3" fmla="*/ 0 w 1498630"/>
              <a:gd name="connsiteY3" fmla="*/ 749315 h 749315"/>
              <a:gd name="connsiteX4" fmla="*/ 0 w 1498630"/>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30" h="749315">
                <a:moveTo>
                  <a:pt x="0" y="0"/>
                </a:moveTo>
                <a:lnTo>
                  <a:pt x="1498630" y="0"/>
                </a:lnTo>
                <a:lnTo>
                  <a:pt x="1498630" y="749315"/>
                </a:lnTo>
                <a:lnTo>
                  <a:pt x="0" y="749315"/>
                </a:lnTo>
                <a:lnTo>
                  <a:pt x="0" y="0"/>
                </a:lnTo>
                <a:close/>
              </a:path>
            </a:pathLst>
          </a:custGeom>
          <a:solidFill>
            <a:schemeClr val="accent1"/>
          </a:solidFill>
          <a:effectLst/>
        </p:spPr>
        <p:style>
          <a:lnRef idx="0">
            <a:schemeClr val="lt1">
              <a:hueOff val="0"/>
              <a:satOff val="0"/>
              <a:lumOff val="0"/>
              <a:alphaOff val="0"/>
            </a:schemeClr>
          </a:lnRef>
          <a:fillRef idx="3">
            <a:schemeClr val="accent1">
              <a:alpha val="70000"/>
              <a:hueOff val="0"/>
              <a:satOff val="0"/>
              <a:lumOff val="0"/>
              <a:alphaOff val="0"/>
            </a:schemeClr>
          </a:fillRef>
          <a:effectRef idx="3">
            <a:schemeClr val="accent1">
              <a:alpha val="70000"/>
              <a:hueOff val="0"/>
              <a:satOff val="0"/>
              <a:lumOff val="0"/>
              <a:alphaOff val="0"/>
            </a:schemeClr>
          </a:effectRef>
          <a:fontRef idx="minor">
            <a:schemeClr val="lt1"/>
          </a:fontRef>
        </p:style>
        <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400" kern="1200"/>
              <a:t>Vice Chair </a:t>
            </a:r>
            <a:br>
              <a:rPr lang="en-US" sz="2400" kern="1200"/>
            </a:br>
            <a:r>
              <a:rPr lang="en-US" sz="2400" kern="1200"/>
              <a:t>(# TBD)</a:t>
            </a:r>
          </a:p>
        </p:txBody>
      </p:sp>
      <p:sp>
        <p:nvSpPr>
          <p:cNvPr id="15" name="Freeform 14">
            <a:extLst>
              <a:ext uri="{FF2B5EF4-FFF2-40B4-BE49-F238E27FC236}">
                <a16:creationId xmlns:a16="http://schemas.microsoft.com/office/drawing/2014/main" id="{182B684B-2CA9-FED5-B6C8-E3AD14983F09}"/>
              </a:ext>
            </a:extLst>
          </p:cNvPr>
          <p:cNvSpPr/>
          <p:nvPr/>
        </p:nvSpPr>
        <p:spPr>
          <a:xfrm>
            <a:off x="9718675" y="3605336"/>
            <a:ext cx="1828800" cy="822960"/>
          </a:xfrm>
          <a:custGeom>
            <a:avLst/>
            <a:gdLst>
              <a:gd name="connsiteX0" fmla="*/ 0 w 1498630"/>
              <a:gd name="connsiteY0" fmla="*/ 0 h 749315"/>
              <a:gd name="connsiteX1" fmla="*/ 1498630 w 1498630"/>
              <a:gd name="connsiteY1" fmla="*/ 0 h 749315"/>
              <a:gd name="connsiteX2" fmla="*/ 1498630 w 1498630"/>
              <a:gd name="connsiteY2" fmla="*/ 749315 h 749315"/>
              <a:gd name="connsiteX3" fmla="*/ 0 w 1498630"/>
              <a:gd name="connsiteY3" fmla="*/ 749315 h 749315"/>
              <a:gd name="connsiteX4" fmla="*/ 0 w 1498630"/>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30" h="749315">
                <a:moveTo>
                  <a:pt x="0" y="0"/>
                </a:moveTo>
                <a:lnTo>
                  <a:pt x="1498630" y="0"/>
                </a:lnTo>
                <a:lnTo>
                  <a:pt x="1498630" y="749315"/>
                </a:lnTo>
                <a:lnTo>
                  <a:pt x="0" y="749315"/>
                </a:lnTo>
                <a:lnTo>
                  <a:pt x="0" y="0"/>
                </a:lnTo>
                <a:close/>
              </a:path>
            </a:pathLst>
          </a:custGeom>
          <a:solidFill>
            <a:schemeClr val="accent1"/>
          </a:solidFill>
          <a:ln>
            <a:noFill/>
          </a:ln>
          <a:effectLst/>
        </p:spPr>
        <p:style>
          <a:lnRef idx="0">
            <a:schemeClr val="lt1">
              <a:hueOff val="0"/>
              <a:satOff val="0"/>
              <a:lumOff val="0"/>
              <a:alphaOff val="0"/>
            </a:schemeClr>
          </a:lnRef>
          <a:fillRef idx="3">
            <a:schemeClr val="accent1">
              <a:alpha val="70000"/>
              <a:hueOff val="0"/>
              <a:satOff val="0"/>
              <a:lumOff val="0"/>
              <a:alphaOff val="0"/>
            </a:schemeClr>
          </a:fillRef>
          <a:effectRef idx="3">
            <a:schemeClr val="accent1">
              <a:alpha val="70000"/>
              <a:hueOff val="0"/>
              <a:satOff val="0"/>
              <a:lumOff val="0"/>
              <a:alphaOff val="0"/>
            </a:schemeClr>
          </a:effectRef>
          <a:fontRef idx="minor">
            <a:schemeClr val="lt1"/>
          </a:fontRef>
        </p:style>
        <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400" kern="1200"/>
              <a:t>Vice Chair </a:t>
            </a:r>
            <a:br>
              <a:rPr lang="en-US" sz="2400" kern="1200"/>
            </a:br>
            <a:r>
              <a:rPr lang="en-US" sz="2400" kern="1200"/>
              <a:t>(# TBD)</a:t>
            </a:r>
          </a:p>
        </p:txBody>
      </p:sp>
      <p:sp>
        <p:nvSpPr>
          <p:cNvPr id="16" name="Freeform 15">
            <a:extLst>
              <a:ext uri="{FF2B5EF4-FFF2-40B4-BE49-F238E27FC236}">
                <a16:creationId xmlns:a16="http://schemas.microsoft.com/office/drawing/2014/main" id="{5EA3B41A-3214-2BB4-959B-AC47051A4F75}"/>
              </a:ext>
            </a:extLst>
          </p:cNvPr>
          <p:cNvSpPr/>
          <p:nvPr/>
        </p:nvSpPr>
        <p:spPr>
          <a:xfrm>
            <a:off x="342900" y="2449762"/>
            <a:ext cx="2944067" cy="822960"/>
          </a:xfrm>
          <a:custGeom>
            <a:avLst/>
            <a:gdLst>
              <a:gd name="connsiteX0" fmla="*/ 0 w 1605842"/>
              <a:gd name="connsiteY0" fmla="*/ 0 h 749315"/>
              <a:gd name="connsiteX1" fmla="*/ 1605842 w 1605842"/>
              <a:gd name="connsiteY1" fmla="*/ 0 h 749315"/>
              <a:gd name="connsiteX2" fmla="*/ 1605842 w 1605842"/>
              <a:gd name="connsiteY2" fmla="*/ 749315 h 749315"/>
              <a:gd name="connsiteX3" fmla="*/ 0 w 1605842"/>
              <a:gd name="connsiteY3" fmla="*/ 749315 h 749315"/>
              <a:gd name="connsiteX4" fmla="*/ 0 w 1605842"/>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842" h="749315">
                <a:moveTo>
                  <a:pt x="0" y="0"/>
                </a:moveTo>
                <a:lnTo>
                  <a:pt x="1605842" y="0"/>
                </a:lnTo>
                <a:lnTo>
                  <a:pt x="1605842" y="749315"/>
                </a:lnTo>
                <a:lnTo>
                  <a:pt x="0" y="749315"/>
                </a:lnTo>
                <a:lnTo>
                  <a:pt x="0" y="0"/>
                </a:lnTo>
                <a:close/>
              </a:path>
            </a:pathLst>
          </a:custGeom>
          <a:solidFill>
            <a:schemeClr val="accent1"/>
          </a:solidFill>
          <a:ln>
            <a:noFill/>
          </a:ln>
          <a:effectLst/>
        </p:spPr>
        <p:style>
          <a:lnRef idx="0">
            <a:schemeClr val="lt1">
              <a:hueOff val="0"/>
              <a:satOff val="0"/>
              <a:lumOff val="0"/>
              <a:alphaOff val="0"/>
            </a:schemeClr>
          </a:lnRef>
          <a:fillRef idx="3">
            <a:schemeClr val="accent1">
              <a:alpha val="90000"/>
              <a:hueOff val="0"/>
              <a:satOff val="0"/>
              <a:lumOff val="0"/>
              <a:alphaOff val="0"/>
            </a:schemeClr>
          </a:fillRef>
          <a:effectRef idx="3">
            <a:schemeClr val="accent1">
              <a:alpha val="90000"/>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400" kern="1200"/>
              <a:t>Executive Vice Chair</a:t>
            </a:r>
          </a:p>
        </p:txBody>
      </p:sp>
      <p:cxnSp>
        <p:nvCxnSpPr>
          <p:cNvPr id="20" name="Straight Connector 19">
            <a:extLst>
              <a:ext uri="{FF2B5EF4-FFF2-40B4-BE49-F238E27FC236}">
                <a16:creationId xmlns:a16="http://schemas.microsoft.com/office/drawing/2014/main" id="{313D7660-35F9-EDBC-8F82-85C187C6D6B1}"/>
              </a:ext>
            </a:extLst>
          </p:cNvPr>
          <p:cNvCxnSpPr>
            <a:cxnSpLocks/>
          </p:cNvCxnSpPr>
          <p:nvPr/>
        </p:nvCxnSpPr>
        <p:spPr>
          <a:xfrm>
            <a:off x="6253274" y="2388030"/>
            <a:ext cx="0" cy="100867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41CCFC3-A435-F932-10E7-D08E30BA4F80}"/>
              </a:ext>
            </a:extLst>
          </p:cNvPr>
          <p:cNvCxnSpPr>
            <a:cxnSpLocks/>
          </p:cNvCxnSpPr>
          <p:nvPr/>
        </p:nvCxnSpPr>
        <p:spPr>
          <a:xfrm flipH="1">
            <a:off x="3282571" y="2880400"/>
            <a:ext cx="296752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9B5E456-F4E6-9036-82C4-1791AD387579}"/>
              </a:ext>
            </a:extLst>
          </p:cNvPr>
          <p:cNvCxnSpPr>
            <a:cxnSpLocks/>
          </p:cNvCxnSpPr>
          <p:nvPr/>
        </p:nvCxnSpPr>
        <p:spPr>
          <a:xfrm flipH="1">
            <a:off x="6250099" y="3390354"/>
            <a:ext cx="435342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EC52592-FCD9-BC8A-2750-D0648254B408}"/>
              </a:ext>
            </a:extLst>
          </p:cNvPr>
          <p:cNvCxnSpPr>
            <a:cxnSpLocks/>
          </p:cNvCxnSpPr>
          <p:nvPr/>
        </p:nvCxnSpPr>
        <p:spPr>
          <a:xfrm>
            <a:off x="6576646" y="3390354"/>
            <a:ext cx="0" cy="21498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8C20B93-B0EB-3EFB-D347-BD1D0C068D52}"/>
              </a:ext>
            </a:extLst>
          </p:cNvPr>
          <p:cNvCxnSpPr>
            <a:cxnSpLocks/>
          </p:cNvCxnSpPr>
          <p:nvPr/>
        </p:nvCxnSpPr>
        <p:spPr>
          <a:xfrm>
            <a:off x="8635241" y="3390354"/>
            <a:ext cx="0" cy="21498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DA4BF3F-DF92-D7A5-2DE6-6CB47A75459E}"/>
              </a:ext>
            </a:extLst>
          </p:cNvPr>
          <p:cNvCxnSpPr>
            <a:cxnSpLocks/>
          </p:cNvCxnSpPr>
          <p:nvPr/>
        </p:nvCxnSpPr>
        <p:spPr>
          <a:xfrm>
            <a:off x="10603523" y="3390354"/>
            <a:ext cx="0" cy="21498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755B905-9BA4-6B22-A204-F134393C3AB9}"/>
              </a:ext>
            </a:extLst>
          </p:cNvPr>
          <p:cNvCxnSpPr>
            <a:cxnSpLocks/>
          </p:cNvCxnSpPr>
          <p:nvPr/>
        </p:nvCxnSpPr>
        <p:spPr>
          <a:xfrm>
            <a:off x="1837727" y="3201481"/>
            <a:ext cx="0" cy="153749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3C758880-AA5E-6607-C1DF-38DCE50C00DF}"/>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7" name="Freeform 16">
            <a:extLst>
              <a:ext uri="{FF2B5EF4-FFF2-40B4-BE49-F238E27FC236}">
                <a16:creationId xmlns:a16="http://schemas.microsoft.com/office/drawing/2014/main" id="{0458737E-BD02-0F1D-1CE4-C9ED7467B3AD}"/>
              </a:ext>
            </a:extLst>
          </p:cNvPr>
          <p:cNvSpPr/>
          <p:nvPr/>
        </p:nvSpPr>
        <p:spPr>
          <a:xfrm>
            <a:off x="727974" y="3605336"/>
            <a:ext cx="2194560" cy="822960"/>
          </a:xfrm>
          <a:custGeom>
            <a:avLst/>
            <a:gdLst>
              <a:gd name="connsiteX0" fmla="*/ 0 w 1498630"/>
              <a:gd name="connsiteY0" fmla="*/ 0 h 749315"/>
              <a:gd name="connsiteX1" fmla="*/ 1498630 w 1498630"/>
              <a:gd name="connsiteY1" fmla="*/ 0 h 749315"/>
              <a:gd name="connsiteX2" fmla="*/ 1498630 w 1498630"/>
              <a:gd name="connsiteY2" fmla="*/ 749315 h 749315"/>
              <a:gd name="connsiteX3" fmla="*/ 0 w 1498630"/>
              <a:gd name="connsiteY3" fmla="*/ 749315 h 749315"/>
              <a:gd name="connsiteX4" fmla="*/ 0 w 1498630"/>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30" h="749315">
                <a:moveTo>
                  <a:pt x="0" y="0"/>
                </a:moveTo>
                <a:lnTo>
                  <a:pt x="1498630" y="0"/>
                </a:lnTo>
                <a:lnTo>
                  <a:pt x="1498630" y="749315"/>
                </a:lnTo>
                <a:lnTo>
                  <a:pt x="0" y="749315"/>
                </a:lnTo>
                <a:lnTo>
                  <a:pt x="0" y="0"/>
                </a:lnTo>
                <a:close/>
              </a:path>
            </a:pathLst>
          </a:custGeom>
          <a:solidFill>
            <a:schemeClr val="accent1"/>
          </a:solidFill>
          <a:ln>
            <a:noFill/>
          </a:ln>
          <a:effectLst/>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400" kern="1200"/>
              <a:t>Division Chiefs</a:t>
            </a:r>
          </a:p>
        </p:txBody>
      </p:sp>
      <p:sp>
        <p:nvSpPr>
          <p:cNvPr id="18" name="Freeform 17">
            <a:extLst>
              <a:ext uri="{FF2B5EF4-FFF2-40B4-BE49-F238E27FC236}">
                <a16:creationId xmlns:a16="http://schemas.microsoft.com/office/drawing/2014/main" id="{CC0A0125-47D1-455B-381A-82C4C9B74317}"/>
              </a:ext>
            </a:extLst>
          </p:cNvPr>
          <p:cNvSpPr/>
          <p:nvPr/>
        </p:nvSpPr>
        <p:spPr>
          <a:xfrm>
            <a:off x="738921" y="4671554"/>
            <a:ext cx="2194560" cy="822960"/>
          </a:xfrm>
          <a:custGeom>
            <a:avLst/>
            <a:gdLst>
              <a:gd name="connsiteX0" fmla="*/ 0 w 1498630"/>
              <a:gd name="connsiteY0" fmla="*/ 0 h 749315"/>
              <a:gd name="connsiteX1" fmla="*/ 1498630 w 1498630"/>
              <a:gd name="connsiteY1" fmla="*/ 0 h 749315"/>
              <a:gd name="connsiteX2" fmla="*/ 1498630 w 1498630"/>
              <a:gd name="connsiteY2" fmla="*/ 749315 h 749315"/>
              <a:gd name="connsiteX3" fmla="*/ 0 w 1498630"/>
              <a:gd name="connsiteY3" fmla="*/ 749315 h 749315"/>
              <a:gd name="connsiteX4" fmla="*/ 0 w 1498630"/>
              <a:gd name="connsiteY4" fmla="*/ 0 h 749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30" h="749315">
                <a:moveTo>
                  <a:pt x="0" y="0"/>
                </a:moveTo>
                <a:lnTo>
                  <a:pt x="1498630" y="0"/>
                </a:lnTo>
                <a:lnTo>
                  <a:pt x="1498630" y="749315"/>
                </a:lnTo>
                <a:lnTo>
                  <a:pt x="0" y="749315"/>
                </a:lnTo>
                <a:lnTo>
                  <a:pt x="0" y="0"/>
                </a:lnTo>
                <a:close/>
              </a:path>
            </a:pathLst>
          </a:custGeom>
          <a:solidFill>
            <a:schemeClr val="accent1"/>
          </a:solidFill>
          <a:ln>
            <a:noFill/>
          </a:ln>
          <a:effectLst/>
        </p:spPr>
        <p:style>
          <a:lnRef idx="0">
            <a:schemeClr val="lt1">
              <a:hueOff val="0"/>
              <a:satOff val="0"/>
              <a:lumOff val="0"/>
              <a:alphaOff val="0"/>
            </a:schemeClr>
          </a:lnRef>
          <a:fillRef idx="3">
            <a:schemeClr val="accent1">
              <a:alpha val="30000"/>
              <a:hueOff val="0"/>
              <a:satOff val="0"/>
              <a:lumOff val="0"/>
              <a:alphaOff val="0"/>
            </a:schemeClr>
          </a:fillRef>
          <a:effectRef idx="3">
            <a:schemeClr val="accent1">
              <a:alpha val="30000"/>
              <a:hueOff val="0"/>
              <a:satOff val="0"/>
              <a:lumOff val="0"/>
              <a:alphaOff val="0"/>
            </a:schemeClr>
          </a:effectRef>
          <a:fontRef idx="minor">
            <a:schemeClr val="lt1"/>
          </a:fontRef>
        </p:style>
        <p:txBody>
          <a:bodyPr spcFirstLastPara="0" vert="horz" wrap="square" lIns="0" tIns="91440" rIns="0" bIns="0" numCol="1" spcCol="1270" anchor="t" anchorCtr="0">
            <a:noAutofit/>
          </a:bodyPr>
          <a:lstStyle/>
          <a:p>
            <a:pPr marL="0" lvl="0" indent="0" algn="ctr" defTabSz="889000">
              <a:lnSpc>
                <a:spcPct val="90000"/>
              </a:lnSpc>
              <a:spcBef>
                <a:spcPct val="0"/>
              </a:spcBef>
              <a:spcAft>
                <a:spcPct val="35000"/>
              </a:spcAft>
              <a:buNone/>
            </a:pPr>
            <a:r>
              <a:rPr lang="en-US" sz="2400" kern="1200"/>
              <a:t>Clinical </a:t>
            </a:r>
            <a:r>
              <a:rPr lang="en-US" sz="2400"/>
              <a:t>and</a:t>
            </a:r>
            <a:br>
              <a:rPr lang="en-US" sz="2400"/>
            </a:br>
            <a:r>
              <a:rPr lang="en-US" sz="2400" kern="1200"/>
              <a:t>Unit Directors</a:t>
            </a:r>
          </a:p>
        </p:txBody>
      </p:sp>
    </p:spTree>
    <p:extLst>
      <p:ext uri="{BB962C8B-B14F-4D97-AF65-F5344CB8AC3E}">
        <p14:creationId xmlns:p14="http://schemas.microsoft.com/office/powerpoint/2010/main" val="3927368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Box 102">
            <a:extLst>
              <a:ext uri="{FF2B5EF4-FFF2-40B4-BE49-F238E27FC236}">
                <a16:creationId xmlns:a16="http://schemas.microsoft.com/office/drawing/2014/main" id="{7C1DC43A-AF25-3FDE-9710-D66C83263BB0}"/>
              </a:ext>
            </a:extLst>
          </p:cNvPr>
          <p:cNvSpPr txBox="1"/>
          <p:nvPr/>
        </p:nvSpPr>
        <p:spPr>
          <a:xfrm>
            <a:off x="7972791" y="4705300"/>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7" name="Title 1">
            <a:extLst>
              <a:ext uri="{FF2B5EF4-FFF2-40B4-BE49-F238E27FC236}">
                <a16:creationId xmlns:a16="http://schemas.microsoft.com/office/drawing/2014/main" id="{19314B72-D7B6-382C-3B5D-132B7C8B34DC}"/>
              </a:ext>
            </a:extLst>
          </p:cNvPr>
          <p:cNvSpPr txBox="1">
            <a:spLocks/>
          </p:cNvSpPr>
          <p:nvPr/>
        </p:nvSpPr>
        <p:spPr>
          <a:xfrm>
            <a:off x="347472" y="381000"/>
            <a:ext cx="11488763" cy="562756"/>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MGB Department of </a:t>
            </a:r>
            <a:r>
              <a:rPr lang="en-US" err="1"/>
              <a:t>Xyz</a:t>
            </a:r>
            <a:endParaRPr lang="en-US"/>
          </a:p>
        </p:txBody>
      </p:sp>
      <p:sp>
        <p:nvSpPr>
          <p:cNvPr id="14" name="Straight Connector 9">
            <a:extLst>
              <a:ext uri="{FF2B5EF4-FFF2-40B4-BE49-F238E27FC236}">
                <a16:creationId xmlns:a16="http://schemas.microsoft.com/office/drawing/2014/main" id="{B34A2E58-945B-5D27-E819-8D872410F00D}"/>
              </a:ext>
            </a:extLst>
          </p:cNvPr>
          <p:cNvSpPr/>
          <p:nvPr/>
        </p:nvSpPr>
        <p:spPr>
          <a:xfrm>
            <a:off x="9250250" y="2870715"/>
            <a:ext cx="168826" cy="2915077"/>
          </a:xfrm>
          <a:custGeom>
            <a:avLst/>
            <a:gdLst/>
            <a:ahLst/>
            <a:cxnLst/>
            <a:rect l="0" t="0" r="0" b="0"/>
            <a:pathLst>
              <a:path>
                <a:moveTo>
                  <a:pt x="0" y="0"/>
                </a:moveTo>
                <a:lnTo>
                  <a:pt x="0" y="2915077"/>
                </a:lnTo>
                <a:lnTo>
                  <a:pt x="168826" y="2915077"/>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5" name="Straight Connector 10">
            <a:extLst>
              <a:ext uri="{FF2B5EF4-FFF2-40B4-BE49-F238E27FC236}">
                <a16:creationId xmlns:a16="http://schemas.microsoft.com/office/drawing/2014/main" id="{6E050078-E75F-CD50-610B-EBA7EA847B30}"/>
              </a:ext>
            </a:extLst>
          </p:cNvPr>
          <p:cNvSpPr/>
          <p:nvPr/>
        </p:nvSpPr>
        <p:spPr>
          <a:xfrm>
            <a:off x="9250250" y="2870715"/>
            <a:ext cx="168826" cy="2115963"/>
          </a:xfrm>
          <a:custGeom>
            <a:avLst/>
            <a:gdLst/>
            <a:ahLst/>
            <a:cxnLst/>
            <a:rect l="0" t="0" r="0" b="0"/>
            <a:pathLst>
              <a:path>
                <a:moveTo>
                  <a:pt x="0" y="0"/>
                </a:moveTo>
                <a:lnTo>
                  <a:pt x="0" y="2115963"/>
                </a:lnTo>
                <a:lnTo>
                  <a:pt x="168826" y="211596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Straight Connector 11">
            <a:extLst>
              <a:ext uri="{FF2B5EF4-FFF2-40B4-BE49-F238E27FC236}">
                <a16:creationId xmlns:a16="http://schemas.microsoft.com/office/drawing/2014/main" id="{CA22DEFF-27EB-A563-8B40-F2FFDD06E9DE}"/>
              </a:ext>
            </a:extLst>
          </p:cNvPr>
          <p:cNvSpPr/>
          <p:nvPr/>
        </p:nvSpPr>
        <p:spPr>
          <a:xfrm>
            <a:off x="9531628" y="3669829"/>
            <a:ext cx="109557" cy="593933"/>
          </a:xfrm>
          <a:custGeom>
            <a:avLst/>
            <a:gdLst/>
            <a:ahLst/>
            <a:cxnLst/>
            <a:rect l="0" t="0" r="0" b="0"/>
            <a:pathLst>
              <a:path>
                <a:moveTo>
                  <a:pt x="0" y="0"/>
                </a:moveTo>
                <a:lnTo>
                  <a:pt x="0" y="593933"/>
                </a:lnTo>
                <a:lnTo>
                  <a:pt x="109557" y="59393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Straight Connector 12">
            <a:extLst>
              <a:ext uri="{FF2B5EF4-FFF2-40B4-BE49-F238E27FC236}">
                <a16:creationId xmlns:a16="http://schemas.microsoft.com/office/drawing/2014/main" id="{9964C4B0-D45A-CDB7-8B73-0A7FA6CD7C5B}"/>
              </a:ext>
            </a:extLst>
          </p:cNvPr>
          <p:cNvSpPr/>
          <p:nvPr/>
        </p:nvSpPr>
        <p:spPr>
          <a:xfrm>
            <a:off x="9250250" y="2870715"/>
            <a:ext cx="168826" cy="517735"/>
          </a:xfrm>
          <a:custGeom>
            <a:avLst/>
            <a:gdLst/>
            <a:ahLst/>
            <a:cxnLst/>
            <a:rect l="0" t="0" r="0" b="0"/>
            <a:pathLst>
              <a:path>
                <a:moveTo>
                  <a:pt x="0" y="0"/>
                </a:moveTo>
                <a:lnTo>
                  <a:pt x="0" y="517735"/>
                </a:lnTo>
                <a:lnTo>
                  <a:pt x="168826" y="517735"/>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8" name="Straight Connector 13">
            <a:extLst>
              <a:ext uri="{FF2B5EF4-FFF2-40B4-BE49-F238E27FC236}">
                <a16:creationId xmlns:a16="http://schemas.microsoft.com/office/drawing/2014/main" id="{E57D543B-1156-225F-43A0-7DECCF355D7D}"/>
              </a:ext>
            </a:extLst>
          </p:cNvPr>
          <p:cNvSpPr/>
          <p:nvPr/>
        </p:nvSpPr>
        <p:spPr>
          <a:xfrm>
            <a:off x="5962312" y="2070295"/>
            <a:ext cx="3738142" cy="237663"/>
          </a:xfrm>
          <a:custGeom>
            <a:avLst/>
            <a:gdLst/>
            <a:ahLst/>
            <a:cxnLst/>
            <a:rect l="0" t="0" r="0" b="0"/>
            <a:pathLst>
              <a:path>
                <a:moveTo>
                  <a:pt x="0" y="0"/>
                </a:moveTo>
                <a:lnTo>
                  <a:pt x="0" y="119484"/>
                </a:lnTo>
                <a:lnTo>
                  <a:pt x="3738142" y="119484"/>
                </a:lnTo>
                <a:lnTo>
                  <a:pt x="3738142" y="23766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9" name="Straight Connector 14">
            <a:extLst>
              <a:ext uri="{FF2B5EF4-FFF2-40B4-BE49-F238E27FC236}">
                <a16:creationId xmlns:a16="http://schemas.microsoft.com/office/drawing/2014/main" id="{BA8AC5CD-B279-D869-9BE2-B2AD212D3168}"/>
              </a:ext>
            </a:extLst>
          </p:cNvPr>
          <p:cNvSpPr/>
          <p:nvPr/>
        </p:nvSpPr>
        <p:spPr>
          <a:xfrm>
            <a:off x="7888379" y="2870715"/>
            <a:ext cx="168826" cy="2115963"/>
          </a:xfrm>
          <a:custGeom>
            <a:avLst/>
            <a:gdLst/>
            <a:ahLst/>
            <a:cxnLst/>
            <a:rect l="0" t="0" r="0" b="0"/>
            <a:pathLst>
              <a:path>
                <a:moveTo>
                  <a:pt x="0" y="0"/>
                </a:moveTo>
                <a:lnTo>
                  <a:pt x="0" y="2115963"/>
                </a:lnTo>
                <a:lnTo>
                  <a:pt x="168826" y="211596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0" name="Straight Connector 15">
            <a:extLst>
              <a:ext uri="{FF2B5EF4-FFF2-40B4-BE49-F238E27FC236}">
                <a16:creationId xmlns:a16="http://schemas.microsoft.com/office/drawing/2014/main" id="{1F784B0E-549B-2026-4D75-6EEBAECC9AB0}"/>
              </a:ext>
            </a:extLst>
          </p:cNvPr>
          <p:cNvSpPr/>
          <p:nvPr/>
        </p:nvSpPr>
        <p:spPr>
          <a:xfrm>
            <a:off x="7888379" y="2870715"/>
            <a:ext cx="168826" cy="1316849"/>
          </a:xfrm>
          <a:custGeom>
            <a:avLst/>
            <a:gdLst/>
            <a:ahLst/>
            <a:cxnLst/>
            <a:rect l="0" t="0" r="0" b="0"/>
            <a:pathLst>
              <a:path>
                <a:moveTo>
                  <a:pt x="0" y="0"/>
                </a:moveTo>
                <a:lnTo>
                  <a:pt x="0" y="1316849"/>
                </a:lnTo>
                <a:lnTo>
                  <a:pt x="168826" y="131684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1" name="Straight Connector 16">
            <a:extLst>
              <a:ext uri="{FF2B5EF4-FFF2-40B4-BE49-F238E27FC236}">
                <a16:creationId xmlns:a16="http://schemas.microsoft.com/office/drawing/2014/main" id="{AA36D165-F5FF-A4AC-85FA-743DBA23100B}"/>
              </a:ext>
            </a:extLst>
          </p:cNvPr>
          <p:cNvSpPr/>
          <p:nvPr/>
        </p:nvSpPr>
        <p:spPr>
          <a:xfrm>
            <a:off x="7888379" y="2870715"/>
            <a:ext cx="168826" cy="517735"/>
          </a:xfrm>
          <a:custGeom>
            <a:avLst/>
            <a:gdLst/>
            <a:ahLst/>
            <a:cxnLst/>
            <a:rect l="0" t="0" r="0" b="0"/>
            <a:pathLst>
              <a:path>
                <a:moveTo>
                  <a:pt x="0" y="0"/>
                </a:moveTo>
                <a:lnTo>
                  <a:pt x="0" y="517735"/>
                </a:lnTo>
                <a:lnTo>
                  <a:pt x="168826" y="517735"/>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2" name="Straight Connector 17">
            <a:extLst>
              <a:ext uri="{FF2B5EF4-FFF2-40B4-BE49-F238E27FC236}">
                <a16:creationId xmlns:a16="http://schemas.microsoft.com/office/drawing/2014/main" id="{BDF00E0B-D76D-3941-D60C-B1DC747B3653}"/>
              </a:ext>
            </a:extLst>
          </p:cNvPr>
          <p:cNvSpPr/>
          <p:nvPr/>
        </p:nvSpPr>
        <p:spPr>
          <a:xfrm>
            <a:off x="5962312" y="2070295"/>
            <a:ext cx="2376272" cy="237663"/>
          </a:xfrm>
          <a:custGeom>
            <a:avLst/>
            <a:gdLst/>
            <a:ahLst/>
            <a:cxnLst/>
            <a:rect l="0" t="0" r="0" b="0"/>
            <a:pathLst>
              <a:path>
                <a:moveTo>
                  <a:pt x="0" y="0"/>
                </a:moveTo>
                <a:lnTo>
                  <a:pt x="0" y="119484"/>
                </a:lnTo>
                <a:lnTo>
                  <a:pt x="2376272" y="119484"/>
                </a:lnTo>
                <a:lnTo>
                  <a:pt x="2376272" y="23766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3" name="Straight Connector 18">
            <a:extLst>
              <a:ext uri="{FF2B5EF4-FFF2-40B4-BE49-F238E27FC236}">
                <a16:creationId xmlns:a16="http://schemas.microsoft.com/office/drawing/2014/main" id="{A91DE7B8-8767-4E86-5977-77B2C9296AA4}"/>
              </a:ext>
            </a:extLst>
          </p:cNvPr>
          <p:cNvSpPr/>
          <p:nvPr/>
        </p:nvSpPr>
        <p:spPr>
          <a:xfrm>
            <a:off x="5962312" y="2070295"/>
            <a:ext cx="984711" cy="236520"/>
          </a:xfrm>
          <a:custGeom>
            <a:avLst/>
            <a:gdLst/>
            <a:ahLst/>
            <a:cxnLst/>
            <a:rect l="0" t="0" r="0" b="0"/>
            <a:pathLst>
              <a:path>
                <a:moveTo>
                  <a:pt x="0" y="0"/>
                </a:moveTo>
                <a:lnTo>
                  <a:pt x="0" y="118342"/>
                </a:lnTo>
                <a:lnTo>
                  <a:pt x="984711" y="118342"/>
                </a:lnTo>
                <a:lnTo>
                  <a:pt x="984711" y="2365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4" name="Straight Connector 19">
            <a:extLst>
              <a:ext uri="{FF2B5EF4-FFF2-40B4-BE49-F238E27FC236}">
                <a16:creationId xmlns:a16="http://schemas.microsoft.com/office/drawing/2014/main" id="{DD494AE6-9FD8-EB69-3C52-82DFEE121560}"/>
              </a:ext>
            </a:extLst>
          </p:cNvPr>
          <p:cNvSpPr/>
          <p:nvPr/>
        </p:nvSpPr>
        <p:spPr>
          <a:xfrm>
            <a:off x="3524722" y="2070295"/>
            <a:ext cx="2437590" cy="237083"/>
          </a:xfrm>
          <a:custGeom>
            <a:avLst/>
            <a:gdLst/>
            <a:ahLst/>
            <a:cxnLst/>
            <a:rect l="0" t="0" r="0" b="0"/>
            <a:pathLst>
              <a:path>
                <a:moveTo>
                  <a:pt x="2437590" y="0"/>
                </a:moveTo>
                <a:lnTo>
                  <a:pt x="2437590" y="118904"/>
                </a:lnTo>
                <a:lnTo>
                  <a:pt x="0" y="118904"/>
                </a:lnTo>
                <a:lnTo>
                  <a:pt x="0" y="23708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5" name="Straight Connector 20">
            <a:extLst>
              <a:ext uri="{FF2B5EF4-FFF2-40B4-BE49-F238E27FC236}">
                <a16:creationId xmlns:a16="http://schemas.microsoft.com/office/drawing/2014/main" id="{157E2799-20B8-EAC6-4AA9-E6869451E336}"/>
              </a:ext>
            </a:extLst>
          </p:cNvPr>
          <p:cNvSpPr/>
          <p:nvPr/>
        </p:nvSpPr>
        <p:spPr>
          <a:xfrm>
            <a:off x="5365340" y="2872420"/>
            <a:ext cx="1078331" cy="268552"/>
          </a:xfrm>
          <a:custGeom>
            <a:avLst/>
            <a:gdLst/>
            <a:ahLst/>
            <a:cxnLst/>
            <a:rect l="0" t="0" r="0" b="0"/>
            <a:pathLst>
              <a:path>
                <a:moveTo>
                  <a:pt x="0" y="0"/>
                </a:moveTo>
                <a:lnTo>
                  <a:pt x="0" y="150374"/>
                </a:lnTo>
                <a:lnTo>
                  <a:pt x="1078331" y="150374"/>
                </a:lnTo>
                <a:lnTo>
                  <a:pt x="1078331" y="268552"/>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6" name="Straight Connector 21">
            <a:extLst>
              <a:ext uri="{FF2B5EF4-FFF2-40B4-BE49-F238E27FC236}">
                <a16:creationId xmlns:a16="http://schemas.microsoft.com/office/drawing/2014/main" id="{85FCAC0C-397A-146B-1BA2-8ED8EF9DB2AC}"/>
              </a:ext>
            </a:extLst>
          </p:cNvPr>
          <p:cNvSpPr/>
          <p:nvPr/>
        </p:nvSpPr>
        <p:spPr>
          <a:xfrm>
            <a:off x="4296306" y="3703729"/>
            <a:ext cx="136029" cy="1810882"/>
          </a:xfrm>
          <a:custGeom>
            <a:avLst/>
            <a:gdLst/>
            <a:ahLst/>
            <a:cxnLst/>
            <a:rect l="0" t="0" r="0" b="0"/>
            <a:pathLst>
              <a:path>
                <a:moveTo>
                  <a:pt x="0" y="0"/>
                </a:moveTo>
                <a:lnTo>
                  <a:pt x="0" y="1810882"/>
                </a:lnTo>
                <a:lnTo>
                  <a:pt x="136029" y="1810882"/>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7" name="Straight Connector 22">
            <a:extLst>
              <a:ext uri="{FF2B5EF4-FFF2-40B4-BE49-F238E27FC236}">
                <a16:creationId xmlns:a16="http://schemas.microsoft.com/office/drawing/2014/main" id="{B607F421-E07E-2A77-E166-9A4D89B966E0}"/>
              </a:ext>
            </a:extLst>
          </p:cNvPr>
          <p:cNvSpPr/>
          <p:nvPr/>
        </p:nvSpPr>
        <p:spPr>
          <a:xfrm>
            <a:off x="4296306" y="3703729"/>
            <a:ext cx="124729" cy="1079816"/>
          </a:xfrm>
          <a:custGeom>
            <a:avLst/>
            <a:gdLst/>
            <a:ahLst/>
            <a:cxnLst/>
            <a:rect l="0" t="0" r="0" b="0"/>
            <a:pathLst>
              <a:path>
                <a:moveTo>
                  <a:pt x="0" y="0"/>
                </a:moveTo>
                <a:lnTo>
                  <a:pt x="0" y="1079816"/>
                </a:lnTo>
                <a:lnTo>
                  <a:pt x="124729" y="1079816"/>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8" name="Straight Connector 23">
            <a:extLst>
              <a:ext uri="{FF2B5EF4-FFF2-40B4-BE49-F238E27FC236}">
                <a16:creationId xmlns:a16="http://schemas.microsoft.com/office/drawing/2014/main" id="{CABD2202-747F-4BDB-B860-E9447C25AA93}"/>
              </a:ext>
            </a:extLst>
          </p:cNvPr>
          <p:cNvSpPr/>
          <p:nvPr/>
        </p:nvSpPr>
        <p:spPr>
          <a:xfrm>
            <a:off x="4296306" y="3703729"/>
            <a:ext cx="158629" cy="404739"/>
          </a:xfrm>
          <a:custGeom>
            <a:avLst/>
            <a:gdLst/>
            <a:ahLst/>
            <a:cxnLst/>
            <a:rect l="0" t="0" r="0" b="0"/>
            <a:pathLst>
              <a:path>
                <a:moveTo>
                  <a:pt x="0" y="0"/>
                </a:moveTo>
                <a:lnTo>
                  <a:pt x="0" y="404739"/>
                </a:lnTo>
                <a:lnTo>
                  <a:pt x="158629" y="40473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9" name="Straight Connector 24">
            <a:extLst>
              <a:ext uri="{FF2B5EF4-FFF2-40B4-BE49-F238E27FC236}">
                <a16:creationId xmlns:a16="http://schemas.microsoft.com/office/drawing/2014/main" id="{FB28C8E1-1081-37F0-5027-05BB1A434F15}"/>
              </a:ext>
            </a:extLst>
          </p:cNvPr>
          <p:cNvSpPr/>
          <p:nvPr/>
        </p:nvSpPr>
        <p:spPr>
          <a:xfrm>
            <a:off x="4746511" y="2872420"/>
            <a:ext cx="618829" cy="268552"/>
          </a:xfrm>
          <a:custGeom>
            <a:avLst/>
            <a:gdLst/>
            <a:ahLst/>
            <a:cxnLst/>
            <a:rect l="0" t="0" r="0" b="0"/>
            <a:pathLst>
              <a:path>
                <a:moveTo>
                  <a:pt x="618829" y="0"/>
                </a:moveTo>
                <a:lnTo>
                  <a:pt x="618829" y="150374"/>
                </a:lnTo>
                <a:lnTo>
                  <a:pt x="0" y="150374"/>
                </a:lnTo>
                <a:lnTo>
                  <a:pt x="0" y="268552"/>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0" name="Straight Connector 25">
            <a:extLst>
              <a:ext uri="{FF2B5EF4-FFF2-40B4-BE49-F238E27FC236}">
                <a16:creationId xmlns:a16="http://schemas.microsoft.com/office/drawing/2014/main" id="{B44158DA-D14E-4A26-49EA-A906406F18C1}"/>
              </a:ext>
            </a:extLst>
          </p:cNvPr>
          <p:cNvSpPr/>
          <p:nvPr/>
        </p:nvSpPr>
        <p:spPr>
          <a:xfrm>
            <a:off x="5365340" y="2070295"/>
            <a:ext cx="596971" cy="239368"/>
          </a:xfrm>
          <a:custGeom>
            <a:avLst/>
            <a:gdLst/>
            <a:ahLst/>
            <a:cxnLst/>
            <a:rect l="0" t="0" r="0" b="0"/>
            <a:pathLst>
              <a:path>
                <a:moveTo>
                  <a:pt x="596971" y="0"/>
                </a:moveTo>
                <a:lnTo>
                  <a:pt x="596971" y="121189"/>
                </a:lnTo>
                <a:lnTo>
                  <a:pt x="0" y="121189"/>
                </a:lnTo>
                <a:lnTo>
                  <a:pt x="0" y="23936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2" name="Straight Connector 27">
            <a:extLst>
              <a:ext uri="{FF2B5EF4-FFF2-40B4-BE49-F238E27FC236}">
                <a16:creationId xmlns:a16="http://schemas.microsoft.com/office/drawing/2014/main" id="{BCB7F7D7-35EA-39F1-459F-392E5F39206E}"/>
              </a:ext>
            </a:extLst>
          </p:cNvPr>
          <p:cNvSpPr/>
          <p:nvPr/>
        </p:nvSpPr>
        <p:spPr>
          <a:xfrm>
            <a:off x="1478585" y="2870715"/>
            <a:ext cx="168826" cy="2915077"/>
          </a:xfrm>
          <a:custGeom>
            <a:avLst/>
            <a:gdLst/>
            <a:ahLst/>
            <a:cxnLst/>
            <a:rect l="0" t="0" r="0" b="0"/>
            <a:pathLst>
              <a:path>
                <a:moveTo>
                  <a:pt x="0" y="0"/>
                </a:moveTo>
                <a:lnTo>
                  <a:pt x="0" y="2915077"/>
                </a:lnTo>
                <a:lnTo>
                  <a:pt x="168826" y="2915077"/>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3" name="Straight Connector 28">
            <a:extLst>
              <a:ext uri="{FF2B5EF4-FFF2-40B4-BE49-F238E27FC236}">
                <a16:creationId xmlns:a16="http://schemas.microsoft.com/office/drawing/2014/main" id="{6B133C8F-A9D7-010A-8956-BA27C3D7615D}"/>
              </a:ext>
            </a:extLst>
          </p:cNvPr>
          <p:cNvSpPr/>
          <p:nvPr/>
        </p:nvSpPr>
        <p:spPr>
          <a:xfrm>
            <a:off x="1478585" y="2870715"/>
            <a:ext cx="168826" cy="2115963"/>
          </a:xfrm>
          <a:custGeom>
            <a:avLst/>
            <a:gdLst/>
            <a:ahLst/>
            <a:cxnLst/>
            <a:rect l="0" t="0" r="0" b="0"/>
            <a:pathLst>
              <a:path>
                <a:moveTo>
                  <a:pt x="0" y="0"/>
                </a:moveTo>
                <a:lnTo>
                  <a:pt x="0" y="2115963"/>
                </a:lnTo>
                <a:lnTo>
                  <a:pt x="168826" y="211596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4" name="Straight Connector 29">
            <a:extLst>
              <a:ext uri="{FF2B5EF4-FFF2-40B4-BE49-F238E27FC236}">
                <a16:creationId xmlns:a16="http://schemas.microsoft.com/office/drawing/2014/main" id="{AFCAAB6D-B320-8D7B-FC4F-F5912709AFCE}"/>
              </a:ext>
            </a:extLst>
          </p:cNvPr>
          <p:cNvSpPr/>
          <p:nvPr/>
        </p:nvSpPr>
        <p:spPr>
          <a:xfrm>
            <a:off x="1478585" y="2870715"/>
            <a:ext cx="168826" cy="1316849"/>
          </a:xfrm>
          <a:custGeom>
            <a:avLst/>
            <a:gdLst/>
            <a:ahLst/>
            <a:cxnLst/>
            <a:rect l="0" t="0" r="0" b="0"/>
            <a:pathLst>
              <a:path>
                <a:moveTo>
                  <a:pt x="0" y="0"/>
                </a:moveTo>
                <a:lnTo>
                  <a:pt x="0" y="1316849"/>
                </a:lnTo>
                <a:lnTo>
                  <a:pt x="168826" y="131684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5" name="Straight Connector 30">
            <a:extLst>
              <a:ext uri="{FF2B5EF4-FFF2-40B4-BE49-F238E27FC236}">
                <a16:creationId xmlns:a16="http://schemas.microsoft.com/office/drawing/2014/main" id="{99C86A01-F77A-DEE1-5135-D5477F9CD273}"/>
              </a:ext>
            </a:extLst>
          </p:cNvPr>
          <p:cNvSpPr/>
          <p:nvPr/>
        </p:nvSpPr>
        <p:spPr>
          <a:xfrm>
            <a:off x="1478585" y="2870715"/>
            <a:ext cx="168826" cy="517735"/>
          </a:xfrm>
          <a:custGeom>
            <a:avLst/>
            <a:gdLst/>
            <a:ahLst/>
            <a:cxnLst/>
            <a:rect l="0" t="0" r="0" b="0"/>
            <a:pathLst>
              <a:path>
                <a:moveTo>
                  <a:pt x="0" y="0"/>
                </a:moveTo>
                <a:lnTo>
                  <a:pt x="0" y="517735"/>
                </a:lnTo>
                <a:lnTo>
                  <a:pt x="168826" y="517735"/>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6" name="Straight Connector 31">
            <a:extLst>
              <a:ext uri="{FF2B5EF4-FFF2-40B4-BE49-F238E27FC236}">
                <a16:creationId xmlns:a16="http://schemas.microsoft.com/office/drawing/2014/main" id="{437066E8-FCA4-6B69-5C58-A07611F3A5A5}"/>
              </a:ext>
            </a:extLst>
          </p:cNvPr>
          <p:cNvSpPr/>
          <p:nvPr/>
        </p:nvSpPr>
        <p:spPr>
          <a:xfrm>
            <a:off x="1928790" y="2070295"/>
            <a:ext cx="4033522" cy="237663"/>
          </a:xfrm>
          <a:custGeom>
            <a:avLst/>
            <a:gdLst/>
            <a:ahLst/>
            <a:cxnLst/>
            <a:rect l="0" t="0" r="0" b="0"/>
            <a:pathLst>
              <a:path>
                <a:moveTo>
                  <a:pt x="4033522" y="0"/>
                </a:moveTo>
                <a:lnTo>
                  <a:pt x="4033522" y="119484"/>
                </a:lnTo>
                <a:lnTo>
                  <a:pt x="0" y="119484"/>
                </a:lnTo>
                <a:lnTo>
                  <a:pt x="0" y="23766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48" name="Rectangle 147">
            <a:extLst>
              <a:ext uri="{FF2B5EF4-FFF2-40B4-BE49-F238E27FC236}">
                <a16:creationId xmlns:a16="http://schemas.microsoft.com/office/drawing/2014/main" id="{B20D2C9D-CF78-1D2C-0584-6D20E8AE0FB3}"/>
              </a:ext>
            </a:extLst>
          </p:cNvPr>
          <p:cNvSpPr/>
          <p:nvPr/>
        </p:nvSpPr>
        <p:spPr>
          <a:xfrm>
            <a:off x="4882192" y="1499072"/>
            <a:ext cx="2437590" cy="562756"/>
          </a:xfrm>
          <a:prstGeom prst="rect">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9" name="TextBox 148">
            <a:extLst>
              <a:ext uri="{FF2B5EF4-FFF2-40B4-BE49-F238E27FC236}">
                <a16:creationId xmlns:a16="http://schemas.microsoft.com/office/drawing/2014/main" id="{26BE3456-114E-74A5-959C-95F91F85A858}"/>
              </a:ext>
            </a:extLst>
          </p:cNvPr>
          <p:cNvSpPr txBox="1"/>
          <p:nvPr/>
        </p:nvSpPr>
        <p:spPr>
          <a:xfrm>
            <a:off x="4882192" y="1509959"/>
            <a:ext cx="2437590" cy="562756"/>
          </a:xfrm>
          <a:prstGeom prst="rect">
            <a:avLst/>
          </a:prstGeom>
          <a:solidFill>
            <a:schemeClr val="accent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36" name="Rectangle 135">
            <a:extLst>
              <a:ext uri="{FF2B5EF4-FFF2-40B4-BE49-F238E27FC236}">
                <a16:creationId xmlns:a16="http://schemas.microsoft.com/office/drawing/2014/main" id="{A7FB03C4-2CFF-D133-A351-60D3A98FA58C}"/>
              </a:ext>
            </a:extLst>
          </p:cNvPr>
          <p:cNvSpPr/>
          <p:nvPr/>
        </p:nvSpPr>
        <p:spPr>
          <a:xfrm>
            <a:off x="1366033" y="2307958"/>
            <a:ext cx="1125512" cy="56275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7" name="TextBox 136">
            <a:extLst>
              <a:ext uri="{FF2B5EF4-FFF2-40B4-BE49-F238E27FC236}">
                <a16:creationId xmlns:a16="http://schemas.microsoft.com/office/drawing/2014/main" id="{1D78FAAD-6169-DCC5-B60E-A8A58ADC5140}"/>
              </a:ext>
            </a:extLst>
          </p:cNvPr>
          <p:cNvSpPr txBox="1"/>
          <p:nvPr/>
        </p:nvSpPr>
        <p:spPr>
          <a:xfrm>
            <a:off x="1366033" y="2306816"/>
            <a:ext cx="1125511" cy="562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34" name="Rectangle 133">
            <a:extLst>
              <a:ext uri="{FF2B5EF4-FFF2-40B4-BE49-F238E27FC236}">
                <a16:creationId xmlns:a16="http://schemas.microsoft.com/office/drawing/2014/main" id="{A1348C56-4BC3-D71C-21D3-57A6D73C0D00}"/>
              </a:ext>
            </a:extLst>
          </p:cNvPr>
          <p:cNvSpPr/>
          <p:nvPr/>
        </p:nvSpPr>
        <p:spPr>
          <a:xfrm>
            <a:off x="1609574" y="3107072"/>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5" name="TextBox 134">
            <a:extLst>
              <a:ext uri="{FF2B5EF4-FFF2-40B4-BE49-F238E27FC236}">
                <a16:creationId xmlns:a16="http://schemas.microsoft.com/office/drawing/2014/main" id="{8DB8F943-05C2-15A8-0E55-A812750F1332}"/>
              </a:ext>
            </a:extLst>
          </p:cNvPr>
          <p:cNvSpPr txBox="1"/>
          <p:nvPr/>
        </p:nvSpPr>
        <p:spPr>
          <a:xfrm>
            <a:off x="1609573" y="3107072"/>
            <a:ext cx="1125511"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32" name="Rectangle 131">
            <a:extLst>
              <a:ext uri="{FF2B5EF4-FFF2-40B4-BE49-F238E27FC236}">
                <a16:creationId xmlns:a16="http://schemas.microsoft.com/office/drawing/2014/main" id="{77AE516C-41EB-D5A8-36A9-3EEEFA0B8BF9}"/>
              </a:ext>
            </a:extLst>
          </p:cNvPr>
          <p:cNvSpPr/>
          <p:nvPr/>
        </p:nvSpPr>
        <p:spPr>
          <a:xfrm>
            <a:off x="1609574" y="3906186"/>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3" name="TextBox 132">
            <a:extLst>
              <a:ext uri="{FF2B5EF4-FFF2-40B4-BE49-F238E27FC236}">
                <a16:creationId xmlns:a16="http://schemas.microsoft.com/office/drawing/2014/main" id="{14949684-F6AF-DCF5-6FE5-898D0F24EDB6}"/>
              </a:ext>
            </a:extLst>
          </p:cNvPr>
          <p:cNvSpPr txBox="1"/>
          <p:nvPr/>
        </p:nvSpPr>
        <p:spPr>
          <a:xfrm>
            <a:off x="1609573" y="3906186"/>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30" name="Rectangle 129">
            <a:extLst>
              <a:ext uri="{FF2B5EF4-FFF2-40B4-BE49-F238E27FC236}">
                <a16:creationId xmlns:a16="http://schemas.microsoft.com/office/drawing/2014/main" id="{BDE45F4E-4983-19E8-4D6F-00BA791E08B8}"/>
              </a:ext>
            </a:extLst>
          </p:cNvPr>
          <p:cNvSpPr/>
          <p:nvPr/>
        </p:nvSpPr>
        <p:spPr>
          <a:xfrm>
            <a:off x="1609574" y="4705300"/>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1" name="TextBox 130">
            <a:extLst>
              <a:ext uri="{FF2B5EF4-FFF2-40B4-BE49-F238E27FC236}">
                <a16:creationId xmlns:a16="http://schemas.microsoft.com/office/drawing/2014/main" id="{630B6E76-12B8-9E4C-4BA1-AA31A5B15051}"/>
              </a:ext>
            </a:extLst>
          </p:cNvPr>
          <p:cNvSpPr txBox="1"/>
          <p:nvPr/>
        </p:nvSpPr>
        <p:spPr>
          <a:xfrm>
            <a:off x="1609573" y="4705300"/>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28" name="Rectangle 127">
            <a:extLst>
              <a:ext uri="{FF2B5EF4-FFF2-40B4-BE49-F238E27FC236}">
                <a16:creationId xmlns:a16="http://schemas.microsoft.com/office/drawing/2014/main" id="{FEA41953-FB40-95C7-8E99-072BC519875B}"/>
              </a:ext>
            </a:extLst>
          </p:cNvPr>
          <p:cNvSpPr/>
          <p:nvPr/>
        </p:nvSpPr>
        <p:spPr>
          <a:xfrm>
            <a:off x="1609574" y="5504414"/>
            <a:ext cx="1125512" cy="562756"/>
          </a:xfrm>
          <a:prstGeom prst="rect">
            <a:avLst/>
          </a:prstGeom>
          <a:solidFill>
            <a:schemeClr val="tx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29" name="TextBox 128">
            <a:extLst>
              <a:ext uri="{FF2B5EF4-FFF2-40B4-BE49-F238E27FC236}">
                <a16:creationId xmlns:a16="http://schemas.microsoft.com/office/drawing/2014/main" id="{15766CD4-801F-EDA5-4DB8-E0552DC670DC}"/>
              </a:ext>
            </a:extLst>
          </p:cNvPr>
          <p:cNvSpPr txBox="1"/>
          <p:nvPr/>
        </p:nvSpPr>
        <p:spPr>
          <a:xfrm>
            <a:off x="1609573" y="5504414"/>
            <a:ext cx="1125513"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24" name="Rectangle 123">
            <a:extLst>
              <a:ext uri="{FF2B5EF4-FFF2-40B4-BE49-F238E27FC236}">
                <a16:creationId xmlns:a16="http://schemas.microsoft.com/office/drawing/2014/main" id="{73F70DD3-F05B-233A-F64C-50000055FD5F}"/>
              </a:ext>
            </a:extLst>
          </p:cNvPr>
          <p:cNvSpPr/>
          <p:nvPr/>
        </p:nvSpPr>
        <p:spPr>
          <a:xfrm>
            <a:off x="4802584" y="2309663"/>
            <a:ext cx="1125512" cy="56275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5" name="TextBox 124">
            <a:extLst>
              <a:ext uri="{FF2B5EF4-FFF2-40B4-BE49-F238E27FC236}">
                <a16:creationId xmlns:a16="http://schemas.microsoft.com/office/drawing/2014/main" id="{EA80580E-3EBE-3331-4B8D-30FFAB087F90}"/>
              </a:ext>
            </a:extLst>
          </p:cNvPr>
          <p:cNvSpPr txBox="1"/>
          <p:nvPr/>
        </p:nvSpPr>
        <p:spPr>
          <a:xfrm>
            <a:off x="4799476" y="2306816"/>
            <a:ext cx="1128619" cy="562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22" name="Rectangle 121">
            <a:extLst>
              <a:ext uri="{FF2B5EF4-FFF2-40B4-BE49-F238E27FC236}">
                <a16:creationId xmlns:a16="http://schemas.microsoft.com/office/drawing/2014/main" id="{D640548B-715C-04B2-28DB-D570582824A4}"/>
              </a:ext>
            </a:extLst>
          </p:cNvPr>
          <p:cNvSpPr/>
          <p:nvPr/>
        </p:nvSpPr>
        <p:spPr>
          <a:xfrm>
            <a:off x="4183754" y="3140973"/>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3" name="TextBox 122">
            <a:extLst>
              <a:ext uri="{FF2B5EF4-FFF2-40B4-BE49-F238E27FC236}">
                <a16:creationId xmlns:a16="http://schemas.microsoft.com/office/drawing/2014/main" id="{5A3EB823-4113-55C6-5F30-3C0CCC76C497}"/>
              </a:ext>
            </a:extLst>
          </p:cNvPr>
          <p:cNvSpPr txBox="1"/>
          <p:nvPr/>
        </p:nvSpPr>
        <p:spPr>
          <a:xfrm>
            <a:off x="4183754" y="3140393"/>
            <a:ext cx="1125512" cy="562194"/>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20" name="Rectangle 119">
            <a:extLst>
              <a:ext uri="{FF2B5EF4-FFF2-40B4-BE49-F238E27FC236}">
                <a16:creationId xmlns:a16="http://schemas.microsoft.com/office/drawing/2014/main" id="{4F10E786-8674-314B-DEA0-F8FAAB842A87}"/>
              </a:ext>
            </a:extLst>
          </p:cNvPr>
          <p:cNvSpPr/>
          <p:nvPr/>
        </p:nvSpPr>
        <p:spPr>
          <a:xfrm>
            <a:off x="4421035" y="3827091"/>
            <a:ext cx="11247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1" name="TextBox 120">
            <a:extLst>
              <a:ext uri="{FF2B5EF4-FFF2-40B4-BE49-F238E27FC236}">
                <a16:creationId xmlns:a16="http://schemas.microsoft.com/office/drawing/2014/main" id="{FED45403-805C-E574-7DE6-3544559C5474}"/>
              </a:ext>
            </a:extLst>
          </p:cNvPr>
          <p:cNvSpPr txBox="1"/>
          <p:nvPr/>
        </p:nvSpPr>
        <p:spPr>
          <a:xfrm>
            <a:off x="4421036" y="3827091"/>
            <a:ext cx="11247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18" name="Rectangle 117">
            <a:extLst>
              <a:ext uri="{FF2B5EF4-FFF2-40B4-BE49-F238E27FC236}">
                <a16:creationId xmlns:a16="http://schemas.microsoft.com/office/drawing/2014/main" id="{A02BAB2C-E880-26C4-C6AB-53BC4FBD4483}"/>
              </a:ext>
            </a:extLst>
          </p:cNvPr>
          <p:cNvSpPr/>
          <p:nvPr/>
        </p:nvSpPr>
        <p:spPr>
          <a:xfrm>
            <a:off x="4421035" y="4502168"/>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9" name="TextBox 118">
            <a:extLst>
              <a:ext uri="{FF2B5EF4-FFF2-40B4-BE49-F238E27FC236}">
                <a16:creationId xmlns:a16="http://schemas.microsoft.com/office/drawing/2014/main" id="{6719AA17-F3B6-0187-ED6C-71677881045F}"/>
              </a:ext>
            </a:extLst>
          </p:cNvPr>
          <p:cNvSpPr txBox="1"/>
          <p:nvPr/>
        </p:nvSpPr>
        <p:spPr>
          <a:xfrm>
            <a:off x="4421035" y="4502168"/>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16" name="Rectangle 115">
            <a:extLst>
              <a:ext uri="{FF2B5EF4-FFF2-40B4-BE49-F238E27FC236}">
                <a16:creationId xmlns:a16="http://schemas.microsoft.com/office/drawing/2014/main" id="{1D4B132F-AAA5-480A-42C8-43E646CB2419}"/>
              </a:ext>
            </a:extLst>
          </p:cNvPr>
          <p:cNvSpPr/>
          <p:nvPr/>
        </p:nvSpPr>
        <p:spPr>
          <a:xfrm>
            <a:off x="4432335" y="5175558"/>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7" name="TextBox 116">
            <a:extLst>
              <a:ext uri="{FF2B5EF4-FFF2-40B4-BE49-F238E27FC236}">
                <a16:creationId xmlns:a16="http://schemas.microsoft.com/office/drawing/2014/main" id="{7A01AEFF-2EB4-9EDC-7BE2-FF9F4E722560}"/>
              </a:ext>
            </a:extLst>
          </p:cNvPr>
          <p:cNvSpPr txBox="1"/>
          <p:nvPr/>
        </p:nvSpPr>
        <p:spPr>
          <a:xfrm>
            <a:off x="4432334" y="5176699"/>
            <a:ext cx="1125513"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14" name="Rectangle 113">
            <a:extLst>
              <a:ext uri="{FF2B5EF4-FFF2-40B4-BE49-F238E27FC236}">
                <a16:creationId xmlns:a16="http://schemas.microsoft.com/office/drawing/2014/main" id="{19505265-4FA4-0FFF-AECD-32C0CA93CEFB}"/>
              </a:ext>
            </a:extLst>
          </p:cNvPr>
          <p:cNvSpPr/>
          <p:nvPr/>
        </p:nvSpPr>
        <p:spPr>
          <a:xfrm>
            <a:off x="5880915" y="3140973"/>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5" name="TextBox 114">
            <a:extLst>
              <a:ext uri="{FF2B5EF4-FFF2-40B4-BE49-F238E27FC236}">
                <a16:creationId xmlns:a16="http://schemas.microsoft.com/office/drawing/2014/main" id="{5B2D83CC-EBF2-3058-AE47-8A4ED8AB19A3}"/>
              </a:ext>
            </a:extLst>
          </p:cNvPr>
          <p:cNvSpPr txBox="1"/>
          <p:nvPr/>
        </p:nvSpPr>
        <p:spPr>
          <a:xfrm>
            <a:off x="5880915" y="3140971"/>
            <a:ext cx="1125512" cy="562755"/>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12" name="Rectangle 111">
            <a:extLst>
              <a:ext uri="{FF2B5EF4-FFF2-40B4-BE49-F238E27FC236}">
                <a16:creationId xmlns:a16="http://schemas.microsoft.com/office/drawing/2014/main" id="{A2FE16BB-D596-FA1C-DA96-3B6EA24E1052}"/>
              </a:ext>
            </a:extLst>
          </p:cNvPr>
          <p:cNvSpPr/>
          <p:nvPr/>
        </p:nvSpPr>
        <p:spPr>
          <a:xfrm>
            <a:off x="2961965" y="2307379"/>
            <a:ext cx="1125512" cy="56275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3" name="TextBox 112">
            <a:extLst>
              <a:ext uri="{FF2B5EF4-FFF2-40B4-BE49-F238E27FC236}">
                <a16:creationId xmlns:a16="http://schemas.microsoft.com/office/drawing/2014/main" id="{5D10FEF4-1783-D397-9DFD-97DBB45BCD6D}"/>
              </a:ext>
            </a:extLst>
          </p:cNvPr>
          <p:cNvSpPr txBox="1"/>
          <p:nvPr/>
        </p:nvSpPr>
        <p:spPr>
          <a:xfrm>
            <a:off x="2961965" y="2306816"/>
            <a:ext cx="1125511" cy="562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10" name="Rectangle 109">
            <a:extLst>
              <a:ext uri="{FF2B5EF4-FFF2-40B4-BE49-F238E27FC236}">
                <a16:creationId xmlns:a16="http://schemas.microsoft.com/office/drawing/2014/main" id="{71A72CCD-49C8-432D-35F9-EBFBEAC0D970}"/>
              </a:ext>
            </a:extLst>
          </p:cNvPr>
          <p:cNvSpPr/>
          <p:nvPr/>
        </p:nvSpPr>
        <p:spPr>
          <a:xfrm>
            <a:off x="6384267" y="2306816"/>
            <a:ext cx="1125512" cy="562756"/>
          </a:xfrm>
          <a:prstGeom prst="rect">
            <a:avLst/>
          </a:prstGeom>
          <a:solidFill>
            <a:schemeClr val="accent1"/>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1" name="TextBox 110">
            <a:extLst>
              <a:ext uri="{FF2B5EF4-FFF2-40B4-BE49-F238E27FC236}">
                <a16:creationId xmlns:a16="http://schemas.microsoft.com/office/drawing/2014/main" id="{487E89EC-F53A-E013-FC07-764E67836158}"/>
              </a:ext>
            </a:extLst>
          </p:cNvPr>
          <p:cNvSpPr txBox="1"/>
          <p:nvPr/>
        </p:nvSpPr>
        <p:spPr>
          <a:xfrm>
            <a:off x="6384266" y="2306816"/>
            <a:ext cx="1125513" cy="562756"/>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08" name="Rectangle 107">
            <a:extLst>
              <a:ext uri="{FF2B5EF4-FFF2-40B4-BE49-F238E27FC236}">
                <a16:creationId xmlns:a16="http://schemas.microsoft.com/office/drawing/2014/main" id="{884E5A8C-BDE7-2371-7F12-14660D2B359E}"/>
              </a:ext>
            </a:extLst>
          </p:cNvPr>
          <p:cNvSpPr/>
          <p:nvPr/>
        </p:nvSpPr>
        <p:spPr>
          <a:xfrm>
            <a:off x="7775828" y="2307958"/>
            <a:ext cx="1125512" cy="56275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9" name="TextBox 108">
            <a:extLst>
              <a:ext uri="{FF2B5EF4-FFF2-40B4-BE49-F238E27FC236}">
                <a16:creationId xmlns:a16="http://schemas.microsoft.com/office/drawing/2014/main" id="{C611BC67-7153-8B94-5BA3-24E1E5D209E9}"/>
              </a:ext>
            </a:extLst>
          </p:cNvPr>
          <p:cNvSpPr txBox="1"/>
          <p:nvPr/>
        </p:nvSpPr>
        <p:spPr>
          <a:xfrm>
            <a:off x="7775827" y="2306816"/>
            <a:ext cx="1125513" cy="562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06" name="Rectangle 105">
            <a:extLst>
              <a:ext uri="{FF2B5EF4-FFF2-40B4-BE49-F238E27FC236}">
                <a16:creationId xmlns:a16="http://schemas.microsoft.com/office/drawing/2014/main" id="{859570A9-82C6-A0E3-484A-89461AE047D5}"/>
              </a:ext>
            </a:extLst>
          </p:cNvPr>
          <p:cNvSpPr/>
          <p:nvPr/>
        </p:nvSpPr>
        <p:spPr>
          <a:xfrm>
            <a:off x="7972788" y="3107072"/>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7" name="TextBox 106">
            <a:extLst>
              <a:ext uri="{FF2B5EF4-FFF2-40B4-BE49-F238E27FC236}">
                <a16:creationId xmlns:a16="http://schemas.microsoft.com/office/drawing/2014/main" id="{6F3F5187-527F-4569-CBF3-55A6ADA0F5D3}"/>
              </a:ext>
            </a:extLst>
          </p:cNvPr>
          <p:cNvSpPr txBox="1"/>
          <p:nvPr/>
        </p:nvSpPr>
        <p:spPr>
          <a:xfrm>
            <a:off x="7972789" y="3107072"/>
            <a:ext cx="1125513"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endParaRPr lang="en-US" sz="700" kern="1200">
              <a:latin typeface="Calibri"/>
              <a:cs typeface="Calibri"/>
            </a:endParaRPr>
          </a:p>
        </p:txBody>
      </p:sp>
      <p:sp>
        <p:nvSpPr>
          <p:cNvPr id="104" name="Rectangle 103">
            <a:extLst>
              <a:ext uri="{FF2B5EF4-FFF2-40B4-BE49-F238E27FC236}">
                <a16:creationId xmlns:a16="http://schemas.microsoft.com/office/drawing/2014/main" id="{3CB0D68E-8F21-A709-A319-1A1F7C34E3D8}"/>
              </a:ext>
            </a:extLst>
          </p:cNvPr>
          <p:cNvSpPr/>
          <p:nvPr/>
        </p:nvSpPr>
        <p:spPr>
          <a:xfrm>
            <a:off x="7972791" y="3906186"/>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5" name="TextBox 104">
            <a:extLst>
              <a:ext uri="{FF2B5EF4-FFF2-40B4-BE49-F238E27FC236}">
                <a16:creationId xmlns:a16="http://schemas.microsoft.com/office/drawing/2014/main" id="{31DF665A-89BA-AFBC-B005-0B91A8B66C87}"/>
              </a:ext>
            </a:extLst>
          </p:cNvPr>
          <p:cNvSpPr txBox="1"/>
          <p:nvPr/>
        </p:nvSpPr>
        <p:spPr>
          <a:xfrm>
            <a:off x="7972789" y="3906186"/>
            <a:ext cx="1125513"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102" name="Rectangle 101">
            <a:extLst>
              <a:ext uri="{FF2B5EF4-FFF2-40B4-BE49-F238E27FC236}">
                <a16:creationId xmlns:a16="http://schemas.microsoft.com/office/drawing/2014/main" id="{70C104A0-D402-0AA8-DBBD-4DA692666F1A}"/>
              </a:ext>
            </a:extLst>
          </p:cNvPr>
          <p:cNvSpPr/>
          <p:nvPr/>
        </p:nvSpPr>
        <p:spPr>
          <a:xfrm>
            <a:off x="7972789" y="4705300"/>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0" name="Rectangle 99">
            <a:extLst>
              <a:ext uri="{FF2B5EF4-FFF2-40B4-BE49-F238E27FC236}">
                <a16:creationId xmlns:a16="http://schemas.microsoft.com/office/drawing/2014/main" id="{D741D238-F432-CCEC-154D-409E01C80D42}"/>
              </a:ext>
            </a:extLst>
          </p:cNvPr>
          <p:cNvSpPr/>
          <p:nvPr/>
        </p:nvSpPr>
        <p:spPr>
          <a:xfrm>
            <a:off x="9137699" y="2307958"/>
            <a:ext cx="1125512" cy="56275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1" name="TextBox 100">
            <a:extLst>
              <a:ext uri="{FF2B5EF4-FFF2-40B4-BE49-F238E27FC236}">
                <a16:creationId xmlns:a16="http://schemas.microsoft.com/office/drawing/2014/main" id="{5E2BA633-FEF0-CB21-93D5-EBBF7D11AF32}"/>
              </a:ext>
            </a:extLst>
          </p:cNvPr>
          <p:cNvSpPr txBox="1"/>
          <p:nvPr/>
        </p:nvSpPr>
        <p:spPr>
          <a:xfrm>
            <a:off x="9137699" y="2306816"/>
            <a:ext cx="1125512" cy="5627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98" name="Rectangle 97">
            <a:extLst>
              <a:ext uri="{FF2B5EF4-FFF2-40B4-BE49-F238E27FC236}">
                <a16:creationId xmlns:a16="http://schemas.microsoft.com/office/drawing/2014/main" id="{0CFD305D-64D2-E93A-51CD-C1E5A0E6C26A}"/>
              </a:ext>
            </a:extLst>
          </p:cNvPr>
          <p:cNvSpPr/>
          <p:nvPr/>
        </p:nvSpPr>
        <p:spPr>
          <a:xfrm>
            <a:off x="9419077" y="3107072"/>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9" name="TextBox 98">
            <a:extLst>
              <a:ext uri="{FF2B5EF4-FFF2-40B4-BE49-F238E27FC236}">
                <a16:creationId xmlns:a16="http://schemas.microsoft.com/office/drawing/2014/main" id="{24414411-F9AF-8C86-5D90-E61A0F9C2318}"/>
              </a:ext>
            </a:extLst>
          </p:cNvPr>
          <p:cNvSpPr txBox="1"/>
          <p:nvPr/>
        </p:nvSpPr>
        <p:spPr>
          <a:xfrm>
            <a:off x="9419077" y="3107072"/>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96" name="Rectangle 95">
            <a:extLst>
              <a:ext uri="{FF2B5EF4-FFF2-40B4-BE49-F238E27FC236}">
                <a16:creationId xmlns:a16="http://schemas.microsoft.com/office/drawing/2014/main" id="{D6A10D0E-49A9-DCAB-2535-4AEF6E0E5487}"/>
              </a:ext>
            </a:extLst>
          </p:cNvPr>
          <p:cNvSpPr/>
          <p:nvPr/>
        </p:nvSpPr>
        <p:spPr>
          <a:xfrm>
            <a:off x="9641185" y="3982384"/>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7" name="TextBox 96">
            <a:extLst>
              <a:ext uri="{FF2B5EF4-FFF2-40B4-BE49-F238E27FC236}">
                <a16:creationId xmlns:a16="http://schemas.microsoft.com/office/drawing/2014/main" id="{39C455DC-BCD7-7E30-7567-D4DCA9A622FF}"/>
              </a:ext>
            </a:extLst>
          </p:cNvPr>
          <p:cNvSpPr txBox="1"/>
          <p:nvPr/>
        </p:nvSpPr>
        <p:spPr>
          <a:xfrm>
            <a:off x="9641185" y="3982384"/>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94" name="Rectangle 93">
            <a:extLst>
              <a:ext uri="{FF2B5EF4-FFF2-40B4-BE49-F238E27FC236}">
                <a16:creationId xmlns:a16="http://schemas.microsoft.com/office/drawing/2014/main" id="{2BBD8920-B2ED-C795-D6B8-31F9A8978118}"/>
              </a:ext>
            </a:extLst>
          </p:cNvPr>
          <p:cNvSpPr/>
          <p:nvPr/>
        </p:nvSpPr>
        <p:spPr>
          <a:xfrm>
            <a:off x="9419077" y="4705300"/>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5" name="TextBox 94">
            <a:extLst>
              <a:ext uri="{FF2B5EF4-FFF2-40B4-BE49-F238E27FC236}">
                <a16:creationId xmlns:a16="http://schemas.microsoft.com/office/drawing/2014/main" id="{997F896B-AA72-E8B8-883E-BD733C8936F1}"/>
              </a:ext>
            </a:extLst>
          </p:cNvPr>
          <p:cNvSpPr txBox="1"/>
          <p:nvPr/>
        </p:nvSpPr>
        <p:spPr>
          <a:xfrm>
            <a:off x="9419077" y="4705300"/>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92" name="Rectangle 91">
            <a:extLst>
              <a:ext uri="{FF2B5EF4-FFF2-40B4-BE49-F238E27FC236}">
                <a16:creationId xmlns:a16="http://schemas.microsoft.com/office/drawing/2014/main" id="{982A5068-7053-6AF6-4EF2-F76556E0DD33}"/>
              </a:ext>
            </a:extLst>
          </p:cNvPr>
          <p:cNvSpPr/>
          <p:nvPr/>
        </p:nvSpPr>
        <p:spPr>
          <a:xfrm>
            <a:off x="9419077" y="5504414"/>
            <a:ext cx="1125512" cy="562756"/>
          </a:xfrm>
          <a:prstGeom prst="rect">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3" name="TextBox 92">
            <a:extLst>
              <a:ext uri="{FF2B5EF4-FFF2-40B4-BE49-F238E27FC236}">
                <a16:creationId xmlns:a16="http://schemas.microsoft.com/office/drawing/2014/main" id="{D4F6D834-9C1B-580C-6DCA-0C92EAE4450E}"/>
              </a:ext>
            </a:extLst>
          </p:cNvPr>
          <p:cNvSpPr txBox="1"/>
          <p:nvPr/>
        </p:nvSpPr>
        <p:spPr>
          <a:xfrm>
            <a:off x="9419077" y="5504414"/>
            <a:ext cx="1125512" cy="562756"/>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endParaRPr lang="en-US" sz="700" kern="1200">
              <a:latin typeface="Calibri"/>
              <a:cs typeface="Calibri"/>
            </a:endParaRPr>
          </a:p>
        </p:txBody>
      </p:sp>
      <p:sp>
        <p:nvSpPr>
          <p:cNvPr id="3" name="Footer Placeholder 2">
            <a:extLst>
              <a:ext uri="{FF2B5EF4-FFF2-40B4-BE49-F238E27FC236}">
                <a16:creationId xmlns:a16="http://schemas.microsoft.com/office/drawing/2014/main" id="{BE03E27A-3779-2B0C-169B-086722545902}"/>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808637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990500-F2BC-F3A6-26C4-65057CF338B9}"/>
              </a:ext>
            </a:extLst>
          </p:cNvPr>
          <p:cNvSpPr/>
          <p:nvPr/>
        </p:nvSpPr>
        <p:spPr>
          <a:xfrm>
            <a:off x="347472" y="3511588"/>
            <a:ext cx="2060371" cy="1226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12 single leaders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in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srgbClr val="FF0000"/>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F3D09BCE-B229-62A3-D52E-985AD09FD439}"/>
              </a:ext>
            </a:extLst>
          </p:cNvPr>
          <p:cNvSpPr/>
          <p:nvPr/>
        </p:nvSpPr>
        <p:spPr>
          <a:xfrm>
            <a:off x="347472" y="1733011"/>
            <a:ext cx="2382983" cy="1226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7 leadership </a:t>
            </a:r>
            <a:br>
              <a:rPr kumimoji="0" lang="en-US" sz="2400" b="0" i="0" u="none" strike="noStrike" kern="1200" cap="none" spc="0" normalizeH="0" baseline="0" noProof="0">
                <a:ln>
                  <a:noFill/>
                </a:ln>
                <a:solidFill>
                  <a:srgbClr val="000000"/>
                </a:solidFill>
                <a:effectLst/>
                <a:uLnTx/>
                <a:uFillTx/>
                <a:latin typeface="Calibri"/>
                <a:ea typeface="+mn-ea"/>
                <a:cs typeface="+mn-cs"/>
              </a:rPr>
            </a:br>
            <a:r>
              <a:rPr kumimoji="0" lang="en-US" sz="2400" b="0" i="0" u="none" strike="noStrike" kern="1200" cap="none" spc="0" normalizeH="0" baseline="0" noProof="0">
                <a:ln>
                  <a:noFill/>
                </a:ln>
                <a:solidFill>
                  <a:srgbClr val="000000"/>
                </a:solidFill>
                <a:effectLst/>
                <a:uLnTx/>
                <a:uFillTx/>
                <a:latin typeface="Calibri"/>
                <a:ea typeface="+mn-ea"/>
                <a:cs typeface="+mn-cs"/>
              </a:rPr>
              <a:t>positions to resolve</a:t>
            </a:r>
          </a:p>
        </p:txBody>
      </p:sp>
      <p:sp>
        <p:nvSpPr>
          <p:cNvPr id="4" name="Title 1">
            <a:extLst>
              <a:ext uri="{FF2B5EF4-FFF2-40B4-BE49-F238E27FC236}">
                <a16:creationId xmlns:a16="http://schemas.microsoft.com/office/drawing/2014/main" id="{86821B01-3ABA-B15F-0229-BF30009C222F}"/>
              </a:ext>
            </a:extLst>
          </p:cNvPr>
          <p:cNvSpPr txBox="1">
            <a:spLocks/>
          </p:cNvSpPr>
          <p:nvPr/>
        </p:nvSpPr>
        <p:spPr>
          <a:xfrm>
            <a:off x="342900" y="384048"/>
            <a:ext cx="10902950" cy="554083"/>
          </a:xfrm>
          <a:prstGeom prst="rect">
            <a:avLst/>
          </a:prstGeom>
        </p:spPr>
        <p:txBody>
          <a:bodyPr lIns="0" tIns="0" rIns="0" bIns="0"/>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Leadership landscape: departments </a:t>
            </a:r>
          </a:p>
        </p:txBody>
      </p:sp>
      <p:sp>
        <p:nvSpPr>
          <p:cNvPr id="11" name="Freeform 10">
            <a:extLst>
              <a:ext uri="{FF2B5EF4-FFF2-40B4-BE49-F238E27FC236}">
                <a16:creationId xmlns:a16="http://schemas.microsoft.com/office/drawing/2014/main" id="{6D4590D4-0121-7576-7BE6-9A8D5404C237}"/>
              </a:ext>
            </a:extLst>
          </p:cNvPr>
          <p:cNvSpPr/>
          <p:nvPr/>
        </p:nvSpPr>
        <p:spPr>
          <a:xfrm>
            <a:off x="2407843" y="148907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solidFill>
                  <a:schemeClr val="bg1"/>
                </a:solidFill>
              </a:rPr>
              <a:t>Anesthesiology</a:t>
            </a:r>
            <a:endParaRPr lang="en-US" sz="1600" kern="1200">
              <a:solidFill>
                <a:schemeClr val="bg1"/>
              </a:solidFill>
            </a:endParaRPr>
          </a:p>
        </p:txBody>
      </p:sp>
      <p:sp>
        <p:nvSpPr>
          <p:cNvPr id="12" name="Freeform 11">
            <a:extLst>
              <a:ext uri="{FF2B5EF4-FFF2-40B4-BE49-F238E27FC236}">
                <a16:creationId xmlns:a16="http://schemas.microsoft.com/office/drawing/2014/main" id="{D36CA7EF-CB93-A0D3-2BF3-9259E02880DD}"/>
              </a:ext>
            </a:extLst>
          </p:cNvPr>
          <p:cNvSpPr/>
          <p:nvPr/>
        </p:nvSpPr>
        <p:spPr>
          <a:xfrm>
            <a:off x="3993983" y="1489241"/>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64770" rIns="64770" bIns="64770" numCol="1" spcCol="1270" anchor="ctr" anchorCtr="0">
            <a:noAutofit/>
          </a:bodyPr>
          <a:lstStyle/>
          <a:p>
            <a:pPr marL="0" lvl="0" indent="0" algn="ctr" defTabSz="755650">
              <a:lnSpc>
                <a:spcPct val="90000"/>
              </a:lnSpc>
              <a:spcBef>
                <a:spcPct val="0"/>
              </a:spcBef>
              <a:spcAft>
                <a:spcPct val="35000"/>
              </a:spcAft>
              <a:buNone/>
            </a:pPr>
            <a:r>
              <a:rPr lang="en-US" sz="1600" b="0" i="0" u="none" kern="1200" spc="-50"/>
              <a:t>Dermatology</a:t>
            </a:r>
            <a:endParaRPr lang="en-US" sz="1600" kern="1200" spc="-50"/>
          </a:p>
        </p:txBody>
      </p:sp>
      <p:sp>
        <p:nvSpPr>
          <p:cNvPr id="13" name="Freeform 12">
            <a:extLst>
              <a:ext uri="{FF2B5EF4-FFF2-40B4-BE49-F238E27FC236}">
                <a16:creationId xmlns:a16="http://schemas.microsoft.com/office/drawing/2014/main" id="{A073DF28-D45A-1E26-0F2C-26F0F2B1910E}"/>
              </a:ext>
            </a:extLst>
          </p:cNvPr>
          <p:cNvSpPr/>
          <p:nvPr/>
        </p:nvSpPr>
        <p:spPr>
          <a:xfrm>
            <a:off x="5580123" y="1489241"/>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t>Medicine</a:t>
            </a:r>
            <a:endParaRPr lang="en-US" sz="1600" kern="1200"/>
          </a:p>
        </p:txBody>
      </p:sp>
      <p:sp>
        <p:nvSpPr>
          <p:cNvPr id="14" name="Freeform 13">
            <a:extLst>
              <a:ext uri="{FF2B5EF4-FFF2-40B4-BE49-F238E27FC236}">
                <a16:creationId xmlns:a16="http://schemas.microsoft.com/office/drawing/2014/main" id="{A161C562-4B2D-70EC-B0F9-CF97BA8EA329}"/>
              </a:ext>
            </a:extLst>
          </p:cNvPr>
          <p:cNvSpPr/>
          <p:nvPr/>
        </p:nvSpPr>
        <p:spPr>
          <a:xfrm>
            <a:off x="7166263" y="1489241"/>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t>Neurology</a:t>
            </a:r>
            <a:endParaRPr lang="en-US" sz="1600" kern="1200"/>
          </a:p>
        </p:txBody>
      </p:sp>
      <p:sp>
        <p:nvSpPr>
          <p:cNvPr id="15" name="Freeform 14">
            <a:extLst>
              <a:ext uri="{FF2B5EF4-FFF2-40B4-BE49-F238E27FC236}">
                <a16:creationId xmlns:a16="http://schemas.microsoft.com/office/drawing/2014/main" id="{FB720E37-4A6A-9817-B735-C0DB71C09972}"/>
              </a:ext>
            </a:extLst>
          </p:cNvPr>
          <p:cNvSpPr/>
          <p:nvPr/>
        </p:nvSpPr>
        <p:spPr>
          <a:xfrm>
            <a:off x="8752403" y="1489241"/>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t>OB/GYN</a:t>
            </a:r>
          </a:p>
        </p:txBody>
      </p:sp>
      <p:sp>
        <p:nvSpPr>
          <p:cNvPr id="16" name="Freeform 15">
            <a:extLst>
              <a:ext uri="{FF2B5EF4-FFF2-40B4-BE49-F238E27FC236}">
                <a16:creationId xmlns:a16="http://schemas.microsoft.com/office/drawing/2014/main" id="{7FD032A8-E9C3-E01B-25CE-DFCD8FA34E3B}"/>
              </a:ext>
            </a:extLst>
          </p:cNvPr>
          <p:cNvSpPr/>
          <p:nvPr/>
        </p:nvSpPr>
        <p:spPr>
          <a:xfrm>
            <a:off x="10338545" y="1489241"/>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t>Orthopedic Surgery</a:t>
            </a:r>
            <a:endParaRPr lang="en-US" sz="1600" kern="1200"/>
          </a:p>
        </p:txBody>
      </p:sp>
      <p:sp>
        <p:nvSpPr>
          <p:cNvPr id="17" name="Freeform 16">
            <a:extLst>
              <a:ext uri="{FF2B5EF4-FFF2-40B4-BE49-F238E27FC236}">
                <a16:creationId xmlns:a16="http://schemas.microsoft.com/office/drawing/2014/main" id="{B37ED71E-7086-EA31-9CEF-6E752DD9C417}"/>
              </a:ext>
            </a:extLst>
          </p:cNvPr>
          <p:cNvSpPr/>
          <p:nvPr/>
        </p:nvSpPr>
        <p:spPr>
          <a:xfrm>
            <a:off x="2407843" y="240613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t>Surgery</a:t>
            </a:r>
            <a:endParaRPr lang="en-US" sz="1600" kern="1200"/>
          </a:p>
        </p:txBody>
      </p:sp>
      <p:sp>
        <p:nvSpPr>
          <p:cNvPr id="23" name="Freeform 22">
            <a:extLst>
              <a:ext uri="{FF2B5EF4-FFF2-40B4-BE49-F238E27FC236}">
                <a16:creationId xmlns:a16="http://schemas.microsoft.com/office/drawing/2014/main" id="{8E4F8A8B-AC4D-0C78-25A7-10945FDAF068}"/>
              </a:ext>
            </a:extLst>
          </p:cNvPr>
          <p:cNvSpPr/>
          <p:nvPr/>
        </p:nvSpPr>
        <p:spPr>
          <a:xfrm>
            <a:off x="2407843"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Emergency Medicine</a:t>
            </a:r>
          </a:p>
        </p:txBody>
      </p:sp>
      <p:sp>
        <p:nvSpPr>
          <p:cNvPr id="24" name="Freeform 23">
            <a:extLst>
              <a:ext uri="{FF2B5EF4-FFF2-40B4-BE49-F238E27FC236}">
                <a16:creationId xmlns:a16="http://schemas.microsoft.com/office/drawing/2014/main" id="{A266C1D8-30C1-D2D6-ECC5-AA5E95EB3C9D}"/>
              </a:ext>
            </a:extLst>
          </p:cNvPr>
          <p:cNvSpPr/>
          <p:nvPr/>
        </p:nvSpPr>
        <p:spPr>
          <a:xfrm>
            <a:off x="3993983"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Molecular Biology</a:t>
            </a:r>
          </a:p>
        </p:txBody>
      </p:sp>
      <p:sp>
        <p:nvSpPr>
          <p:cNvPr id="25" name="Freeform 24">
            <a:extLst>
              <a:ext uri="{FF2B5EF4-FFF2-40B4-BE49-F238E27FC236}">
                <a16:creationId xmlns:a16="http://schemas.microsoft.com/office/drawing/2014/main" id="{2581F1F9-360C-79CA-1B89-A17CAA5B5C43}"/>
              </a:ext>
            </a:extLst>
          </p:cNvPr>
          <p:cNvSpPr/>
          <p:nvPr/>
        </p:nvSpPr>
        <p:spPr>
          <a:xfrm>
            <a:off x="5580123"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68580" rIns="68580" bIns="68580" numCol="1" spcCol="1270" anchor="ctr" anchorCtr="0">
            <a:noAutofit/>
          </a:bodyPr>
          <a:lstStyle/>
          <a:p>
            <a:pPr marL="0" lvl="0" indent="0" algn="ctr" defTabSz="800100">
              <a:lnSpc>
                <a:spcPct val="90000"/>
              </a:lnSpc>
              <a:spcBef>
                <a:spcPct val="0"/>
              </a:spcBef>
              <a:spcAft>
                <a:spcPts val="0"/>
              </a:spcAft>
              <a:buNone/>
            </a:pPr>
            <a:r>
              <a:rPr lang="en-US" sz="1600" b="0" i="0" kern="1200"/>
              <a:t>Ophthalmology</a:t>
            </a:r>
            <a:endParaRPr lang="en-US" sz="1600" kern="1200"/>
          </a:p>
        </p:txBody>
      </p:sp>
      <p:sp>
        <p:nvSpPr>
          <p:cNvPr id="26" name="Freeform 25">
            <a:extLst>
              <a:ext uri="{FF2B5EF4-FFF2-40B4-BE49-F238E27FC236}">
                <a16:creationId xmlns:a16="http://schemas.microsoft.com/office/drawing/2014/main" id="{F42BA432-4A4A-7E04-EA1D-346754795BF7}"/>
              </a:ext>
            </a:extLst>
          </p:cNvPr>
          <p:cNvSpPr/>
          <p:nvPr/>
        </p:nvSpPr>
        <p:spPr>
          <a:xfrm>
            <a:off x="7166263"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68580" rIns="68580" bIns="68580" numCol="1" spcCol="1270" anchor="ctr" anchorCtr="0">
            <a:noAutofit/>
          </a:bodyPr>
          <a:lstStyle/>
          <a:p>
            <a:pPr marL="0" lvl="0" indent="0" algn="ctr" defTabSz="800100">
              <a:lnSpc>
                <a:spcPct val="90000"/>
              </a:lnSpc>
              <a:spcBef>
                <a:spcPct val="0"/>
              </a:spcBef>
              <a:spcAft>
                <a:spcPts val="0"/>
              </a:spcAft>
              <a:buNone/>
            </a:pPr>
            <a:r>
              <a:rPr lang="en-US" sz="1600" kern="1200"/>
              <a:t>Otolaryngology</a:t>
            </a:r>
          </a:p>
        </p:txBody>
      </p:sp>
      <p:sp>
        <p:nvSpPr>
          <p:cNvPr id="27" name="Freeform 26">
            <a:extLst>
              <a:ext uri="{FF2B5EF4-FFF2-40B4-BE49-F238E27FC236}">
                <a16:creationId xmlns:a16="http://schemas.microsoft.com/office/drawing/2014/main" id="{E5742A7C-4C60-AF39-6974-11E3D5C790AC}"/>
              </a:ext>
            </a:extLst>
          </p:cNvPr>
          <p:cNvSpPr/>
          <p:nvPr/>
        </p:nvSpPr>
        <p:spPr>
          <a:xfrm>
            <a:off x="8752403"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Pathology</a:t>
            </a:r>
          </a:p>
        </p:txBody>
      </p:sp>
      <p:sp>
        <p:nvSpPr>
          <p:cNvPr id="28" name="Freeform 27">
            <a:extLst>
              <a:ext uri="{FF2B5EF4-FFF2-40B4-BE49-F238E27FC236}">
                <a16:creationId xmlns:a16="http://schemas.microsoft.com/office/drawing/2014/main" id="{87680F8B-73FA-77E7-0CA2-D928737347CB}"/>
              </a:ext>
            </a:extLst>
          </p:cNvPr>
          <p:cNvSpPr/>
          <p:nvPr/>
        </p:nvSpPr>
        <p:spPr>
          <a:xfrm>
            <a:off x="10338545" y="3323195"/>
            <a:ext cx="1508760" cy="786051"/>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Pediatrics</a:t>
            </a:r>
          </a:p>
        </p:txBody>
      </p:sp>
      <p:sp>
        <p:nvSpPr>
          <p:cNvPr id="29" name="Freeform 28">
            <a:extLst>
              <a:ext uri="{FF2B5EF4-FFF2-40B4-BE49-F238E27FC236}">
                <a16:creationId xmlns:a16="http://schemas.microsoft.com/office/drawing/2014/main" id="{84A061D5-ECF8-FF60-FBF1-C57696C0478C}"/>
              </a:ext>
            </a:extLst>
          </p:cNvPr>
          <p:cNvSpPr/>
          <p:nvPr/>
        </p:nvSpPr>
        <p:spPr>
          <a:xfrm>
            <a:off x="2407843"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Physical Medicine and Rehabilitation</a:t>
            </a:r>
          </a:p>
        </p:txBody>
      </p:sp>
      <p:sp>
        <p:nvSpPr>
          <p:cNvPr id="30" name="Freeform 29">
            <a:extLst>
              <a:ext uri="{FF2B5EF4-FFF2-40B4-BE49-F238E27FC236}">
                <a16:creationId xmlns:a16="http://schemas.microsoft.com/office/drawing/2014/main" id="{99F46681-2282-EF71-7E95-C7954B30095B}"/>
              </a:ext>
            </a:extLst>
          </p:cNvPr>
          <p:cNvSpPr/>
          <p:nvPr/>
        </p:nvSpPr>
        <p:spPr>
          <a:xfrm>
            <a:off x="3993983"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Radiation Oncology</a:t>
            </a:r>
          </a:p>
        </p:txBody>
      </p:sp>
      <p:sp>
        <p:nvSpPr>
          <p:cNvPr id="31" name="Freeform 30">
            <a:extLst>
              <a:ext uri="{FF2B5EF4-FFF2-40B4-BE49-F238E27FC236}">
                <a16:creationId xmlns:a16="http://schemas.microsoft.com/office/drawing/2014/main" id="{0A532033-21E7-883F-FCBE-63038BE6EA61}"/>
              </a:ext>
            </a:extLst>
          </p:cNvPr>
          <p:cNvSpPr/>
          <p:nvPr/>
        </p:nvSpPr>
        <p:spPr>
          <a:xfrm>
            <a:off x="5580123"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kern="1200"/>
              <a:t>Radiology</a:t>
            </a:r>
          </a:p>
        </p:txBody>
      </p:sp>
      <p:sp>
        <p:nvSpPr>
          <p:cNvPr id="32" name="Freeform 31">
            <a:extLst>
              <a:ext uri="{FF2B5EF4-FFF2-40B4-BE49-F238E27FC236}">
                <a16:creationId xmlns:a16="http://schemas.microsoft.com/office/drawing/2014/main" id="{E0018E5B-CB14-81A5-4BC1-F526C5B019BD}"/>
              </a:ext>
            </a:extLst>
          </p:cNvPr>
          <p:cNvSpPr/>
          <p:nvPr/>
        </p:nvSpPr>
        <p:spPr>
          <a:xfrm>
            <a:off x="7166263"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tx2"/>
          </a:solidFill>
          <a:ln w="38100">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solidFill>
                  <a:schemeClr val="tx1"/>
                </a:solidFill>
              </a:rPr>
              <a:t>Psychiatry</a:t>
            </a:r>
            <a:endParaRPr lang="en-US" sz="1600" kern="1200">
              <a:solidFill>
                <a:schemeClr val="tx1"/>
              </a:solidFill>
            </a:endParaRPr>
          </a:p>
        </p:txBody>
      </p:sp>
      <p:sp>
        <p:nvSpPr>
          <p:cNvPr id="33" name="Freeform 32">
            <a:extLst>
              <a:ext uri="{FF2B5EF4-FFF2-40B4-BE49-F238E27FC236}">
                <a16:creationId xmlns:a16="http://schemas.microsoft.com/office/drawing/2014/main" id="{B0F531FF-9BC1-3039-1CD2-2473B6312F45}"/>
              </a:ext>
            </a:extLst>
          </p:cNvPr>
          <p:cNvSpPr/>
          <p:nvPr/>
        </p:nvSpPr>
        <p:spPr>
          <a:xfrm>
            <a:off x="8752403"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tx2"/>
          </a:solidFill>
          <a:ln w="38100">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8580" rIns="68580" bIns="68580" numCol="1" spcCol="1270" anchor="ctr" anchorCtr="0">
            <a:noAutofit/>
          </a:bodyPr>
          <a:lstStyle/>
          <a:p>
            <a:pPr marL="0" lvl="0" indent="0" algn="ctr" defTabSz="800100">
              <a:lnSpc>
                <a:spcPct val="90000"/>
              </a:lnSpc>
              <a:spcBef>
                <a:spcPct val="0"/>
              </a:spcBef>
              <a:spcAft>
                <a:spcPct val="35000"/>
              </a:spcAft>
              <a:buNone/>
            </a:pPr>
            <a:r>
              <a:rPr lang="en-US" sz="1600" b="0" i="0" u="none" kern="1200">
                <a:solidFill>
                  <a:schemeClr val="tx1"/>
                </a:solidFill>
              </a:rPr>
              <a:t>Urology</a:t>
            </a:r>
            <a:endParaRPr lang="en-US" sz="1600" kern="1200">
              <a:solidFill>
                <a:schemeClr val="tx1"/>
              </a:solidFill>
            </a:endParaRPr>
          </a:p>
        </p:txBody>
      </p:sp>
      <p:sp>
        <p:nvSpPr>
          <p:cNvPr id="34" name="Freeform 33">
            <a:extLst>
              <a:ext uri="{FF2B5EF4-FFF2-40B4-BE49-F238E27FC236}">
                <a16:creationId xmlns:a16="http://schemas.microsoft.com/office/drawing/2014/main" id="{957A6285-8B48-2543-B179-49C8C0A7BB06}"/>
              </a:ext>
            </a:extLst>
          </p:cNvPr>
          <p:cNvSpPr/>
          <p:nvPr/>
        </p:nvSpPr>
        <p:spPr>
          <a:xfrm>
            <a:off x="10338545" y="4240254"/>
            <a:ext cx="1508760" cy="786384"/>
          </a:xfrm>
          <a:custGeom>
            <a:avLst/>
            <a:gdLst>
              <a:gd name="connsiteX0" fmla="*/ 0 w 1310085"/>
              <a:gd name="connsiteY0" fmla="*/ 0 h 786051"/>
              <a:gd name="connsiteX1" fmla="*/ 1310085 w 1310085"/>
              <a:gd name="connsiteY1" fmla="*/ 0 h 786051"/>
              <a:gd name="connsiteX2" fmla="*/ 1310085 w 1310085"/>
              <a:gd name="connsiteY2" fmla="*/ 786051 h 786051"/>
              <a:gd name="connsiteX3" fmla="*/ 0 w 1310085"/>
              <a:gd name="connsiteY3" fmla="*/ 786051 h 786051"/>
              <a:gd name="connsiteX4" fmla="*/ 0 w 1310085"/>
              <a:gd name="connsiteY4" fmla="*/ 0 h 786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085" h="786051">
                <a:moveTo>
                  <a:pt x="0" y="0"/>
                </a:moveTo>
                <a:lnTo>
                  <a:pt x="1310085" y="0"/>
                </a:lnTo>
                <a:lnTo>
                  <a:pt x="1310085" y="786051"/>
                </a:lnTo>
                <a:lnTo>
                  <a:pt x="0" y="786051"/>
                </a:lnTo>
                <a:lnTo>
                  <a:pt x="0" y="0"/>
                </a:lnTo>
                <a:close/>
              </a:path>
            </a:pathLst>
          </a:custGeom>
          <a:solidFill>
            <a:schemeClr val="tx2"/>
          </a:solidFill>
          <a:ln w="38100">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spc="-50">
                <a:solidFill>
                  <a:schemeClr val="tx1"/>
                </a:solidFill>
              </a:rPr>
              <a:t>Neurosurgery</a:t>
            </a:r>
            <a:endParaRPr lang="en-US" sz="1600" kern="1200" spc="-50">
              <a:solidFill>
                <a:schemeClr val="tx1"/>
              </a:solidFill>
            </a:endParaRPr>
          </a:p>
        </p:txBody>
      </p:sp>
      <p:sp>
        <p:nvSpPr>
          <p:cNvPr id="6" name="Left Brace 5">
            <a:extLst>
              <a:ext uri="{FF2B5EF4-FFF2-40B4-BE49-F238E27FC236}">
                <a16:creationId xmlns:a16="http://schemas.microsoft.com/office/drawing/2014/main" id="{F20F4DE1-D908-0BD3-0228-8A016DCFEDDA}"/>
              </a:ext>
            </a:extLst>
          </p:cNvPr>
          <p:cNvSpPr/>
          <p:nvPr/>
        </p:nvSpPr>
        <p:spPr>
          <a:xfrm>
            <a:off x="2006512" y="1524485"/>
            <a:ext cx="329609" cy="1690058"/>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7" name="Left Brace 6">
            <a:extLst>
              <a:ext uri="{FF2B5EF4-FFF2-40B4-BE49-F238E27FC236}">
                <a16:creationId xmlns:a16="http://schemas.microsoft.com/office/drawing/2014/main" id="{9D8279F6-02FC-5B53-1D23-5C55FC017EBF}"/>
              </a:ext>
            </a:extLst>
          </p:cNvPr>
          <p:cNvSpPr/>
          <p:nvPr/>
        </p:nvSpPr>
        <p:spPr>
          <a:xfrm>
            <a:off x="2006512" y="3301518"/>
            <a:ext cx="329609" cy="1699118"/>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5AEB27FF-6C21-703E-AADB-E6533FA7FABF}"/>
              </a:ext>
            </a:extLst>
          </p:cNvPr>
          <p:cNvSpPr txBox="1">
            <a:spLocks/>
          </p:cNvSpPr>
          <p:nvPr/>
        </p:nvSpPr>
        <p:spPr>
          <a:xfrm>
            <a:off x="347472" y="5280305"/>
            <a:ext cx="10107535" cy="73494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Single leadership of departments, divisions and programs is part of integration—perhaps the most visible part, but only part.</a:t>
            </a:r>
          </a:p>
        </p:txBody>
      </p:sp>
      <p:sp>
        <p:nvSpPr>
          <p:cNvPr id="8" name="Footer Placeholder 7">
            <a:extLst>
              <a:ext uri="{FF2B5EF4-FFF2-40B4-BE49-F238E27FC236}">
                <a16:creationId xmlns:a16="http://schemas.microsoft.com/office/drawing/2014/main" id="{7AB1F9A7-72F1-E4CC-478C-0E72DA551FBE}"/>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770517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3243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72975B6-50C3-370B-03D6-4F19631F7B13}"/>
              </a:ext>
            </a:extLst>
          </p:cNvPr>
          <p:cNvSpPr txBox="1">
            <a:spLocks/>
          </p:cNvSpPr>
          <p:nvPr/>
        </p:nvSpPr>
        <p:spPr>
          <a:xfrm>
            <a:off x="347472" y="382375"/>
            <a:ext cx="10902950" cy="667863"/>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a:t>FY25 roadmap example</a:t>
            </a:r>
            <a:endParaRPr lang="en-US" i="1"/>
          </a:p>
        </p:txBody>
      </p:sp>
      <p:sp>
        <p:nvSpPr>
          <p:cNvPr id="19" name="Freeform 18">
            <a:extLst>
              <a:ext uri="{FF2B5EF4-FFF2-40B4-BE49-F238E27FC236}">
                <a16:creationId xmlns:a16="http://schemas.microsoft.com/office/drawing/2014/main" id="{FEE9263A-BEB5-9DEC-ED31-567C1D421E56}"/>
              </a:ext>
            </a:extLst>
          </p:cNvPr>
          <p:cNvSpPr/>
          <p:nvPr/>
        </p:nvSpPr>
        <p:spPr>
          <a:xfrm>
            <a:off x="966816" y="1966765"/>
            <a:ext cx="3346449" cy="1837738"/>
          </a:xfrm>
          <a:custGeom>
            <a:avLst/>
            <a:gdLst>
              <a:gd name="connsiteX0" fmla="*/ 0 w 3346449"/>
              <a:gd name="connsiteY0" fmla="*/ 0 h 1837738"/>
              <a:gd name="connsiteX1" fmla="*/ 3346449 w 3346449"/>
              <a:gd name="connsiteY1" fmla="*/ 0 h 1837738"/>
              <a:gd name="connsiteX2" fmla="*/ 3346449 w 3346449"/>
              <a:gd name="connsiteY2" fmla="*/ 1837738 h 1837738"/>
              <a:gd name="connsiteX3" fmla="*/ 0 w 3346449"/>
              <a:gd name="connsiteY3" fmla="*/ 1837738 h 1837738"/>
              <a:gd name="connsiteX4" fmla="*/ 0 w 3346449"/>
              <a:gd name="connsiteY4" fmla="*/ 0 h 183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6449" h="1837738">
                <a:moveTo>
                  <a:pt x="0" y="0"/>
                </a:moveTo>
                <a:lnTo>
                  <a:pt x="3346449" y="0"/>
                </a:lnTo>
                <a:lnTo>
                  <a:pt x="3346449" y="1837738"/>
                </a:lnTo>
                <a:lnTo>
                  <a:pt x="0" y="183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52400" rIns="152400" bIns="228600" numCol="1" spcCol="1270" anchor="t" anchorCtr="0">
            <a:noAutofit/>
          </a:bodyPr>
          <a:lstStyle/>
          <a:p>
            <a:pPr marL="0" lvl="0" indent="0" algn="l" defTabSz="1066800">
              <a:lnSpc>
                <a:spcPct val="90000"/>
              </a:lnSpc>
              <a:spcBef>
                <a:spcPct val="0"/>
              </a:spcBef>
              <a:spcAft>
                <a:spcPct val="35000"/>
              </a:spcAft>
              <a:buNone/>
            </a:pPr>
            <a:r>
              <a:rPr lang="en-US" sz="2400" kern="1200"/>
              <a:t>Lorem ipsum dolor sit </a:t>
            </a:r>
            <a:r>
              <a:rPr lang="en-US" sz="2400" kern="1200" err="1"/>
              <a:t>consectetuer</a:t>
            </a:r>
            <a:r>
              <a:rPr lang="en-US" sz="2400" kern="1200"/>
              <a:t> </a:t>
            </a:r>
            <a:r>
              <a:rPr lang="en-US" sz="2400" kern="1200" err="1"/>
              <a:t>adipiscing</a:t>
            </a:r>
            <a:r>
              <a:rPr lang="en-US" sz="2400" kern="1200"/>
              <a:t> </a:t>
            </a:r>
            <a:r>
              <a:rPr lang="en-US" sz="2400" kern="1200" err="1"/>
              <a:t>elit</a:t>
            </a:r>
            <a:r>
              <a:rPr lang="en-US" sz="2400" kern="1200"/>
              <a:t> lorem</a:t>
            </a:r>
          </a:p>
          <a:p>
            <a:pPr marL="0" lvl="0" indent="0" algn="l" defTabSz="1066800">
              <a:lnSpc>
                <a:spcPct val="90000"/>
              </a:lnSpc>
              <a:spcBef>
                <a:spcPct val="0"/>
              </a:spcBef>
              <a:spcAft>
                <a:spcPct val="35000"/>
              </a:spcAft>
              <a:buNone/>
            </a:pPr>
            <a:r>
              <a:rPr lang="en-US" sz="2400" kern="1200"/>
              <a:t>Completed</a:t>
            </a:r>
          </a:p>
        </p:txBody>
      </p:sp>
      <p:sp>
        <p:nvSpPr>
          <p:cNvPr id="20" name="Freeform 19">
            <a:extLst>
              <a:ext uri="{FF2B5EF4-FFF2-40B4-BE49-F238E27FC236}">
                <a16:creationId xmlns:a16="http://schemas.microsoft.com/office/drawing/2014/main" id="{7C93CA37-02D7-294C-970E-EEC010A7187F}"/>
              </a:ext>
            </a:extLst>
          </p:cNvPr>
          <p:cNvSpPr/>
          <p:nvPr/>
        </p:nvSpPr>
        <p:spPr>
          <a:xfrm>
            <a:off x="966816" y="1321073"/>
            <a:ext cx="3005153" cy="645691"/>
          </a:xfrm>
          <a:custGeom>
            <a:avLst/>
            <a:gdLst>
              <a:gd name="connsiteX0" fmla="*/ 0 w 3346449"/>
              <a:gd name="connsiteY0" fmla="*/ 0 h 645691"/>
              <a:gd name="connsiteX1" fmla="*/ 3346449 w 3346449"/>
              <a:gd name="connsiteY1" fmla="*/ 0 h 645691"/>
              <a:gd name="connsiteX2" fmla="*/ 3346449 w 3346449"/>
              <a:gd name="connsiteY2" fmla="*/ 645691 h 645691"/>
              <a:gd name="connsiteX3" fmla="*/ 0 w 3346449"/>
              <a:gd name="connsiteY3" fmla="*/ 645691 h 645691"/>
              <a:gd name="connsiteX4" fmla="*/ 0 w 3346449"/>
              <a:gd name="connsiteY4" fmla="*/ 0 h 64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6449" h="645691">
                <a:moveTo>
                  <a:pt x="0" y="0"/>
                </a:moveTo>
                <a:lnTo>
                  <a:pt x="3346449" y="0"/>
                </a:lnTo>
                <a:lnTo>
                  <a:pt x="3346449" y="645691"/>
                </a:lnTo>
                <a:lnTo>
                  <a:pt x="0" y="64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52400" bIns="0" numCol="1" spcCol="1270" anchor="ctr" anchorCtr="0">
            <a:noAutofit/>
          </a:bodyPr>
          <a:lstStyle/>
          <a:p>
            <a:pPr marL="0" lvl="0" indent="0" algn="l" defTabSz="1066800">
              <a:lnSpc>
                <a:spcPct val="90000"/>
              </a:lnSpc>
              <a:spcBef>
                <a:spcPct val="0"/>
              </a:spcBef>
              <a:spcAft>
                <a:spcPct val="35000"/>
              </a:spcAft>
              <a:buNone/>
              <a:defRPr b="1"/>
            </a:pPr>
            <a:r>
              <a:rPr lang="en-US" sz="2400" kern="1200"/>
              <a:t>Summer 2024</a:t>
            </a:r>
          </a:p>
        </p:txBody>
      </p:sp>
      <p:grpSp>
        <p:nvGrpSpPr>
          <p:cNvPr id="50" name="Group 49">
            <a:extLst>
              <a:ext uri="{FF2B5EF4-FFF2-40B4-BE49-F238E27FC236}">
                <a16:creationId xmlns:a16="http://schemas.microsoft.com/office/drawing/2014/main" id="{184AEDFA-FC57-F568-8A7E-7535892C4728}"/>
              </a:ext>
            </a:extLst>
          </p:cNvPr>
          <p:cNvGrpSpPr/>
          <p:nvPr/>
        </p:nvGrpSpPr>
        <p:grpSpPr>
          <a:xfrm>
            <a:off x="359849" y="1445573"/>
            <a:ext cx="456573" cy="2520583"/>
            <a:chOff x="359849" y="1433047"/>
            <a:chExt cx="456573" cy="2520583"/>
          </a:xfrm>
        </p:grpSpPr>
        <p:sp>
          <p:nvSpPr>
            <p:cNvPr id="17" name="Teardrop 16">
              <a:extLst>
                <a:ext uri="{FF2B5EF4-FFF2-40B4-BE49-F238E27FC236}">
                  <a16:creationId xmlns:a16="http://schemas.microsoft.com/office/drawing/2014/main" id="{93EA5477-9EDE-28BD-19FC-362F0F6921E5}"/>
                </a:ext>
              </a:extLst>
            </p:cNvPr>
            <p:cNvSpPr/>
            <p:nvPr/>
          </p:nvSpPr>
          <p:spPr>
            <a:xfrm rot="8100000">
              <a:off x="359849" y="1433047"/>
              <a:ext cx="456573" cy="456573"/>
            </a:xfrm>
            <a:prstGeom prst="teardrop">
              <a:avLst>
                <a:gd name="adj" fmla="val 115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1266F6C5-A3DE-06E2-9133-500D60BAEF2F}"/>
                </a:ext>
              </a:extLst>
            </p:cNvPr>
            <p:cNvSpPr/>
            <p:nvPr/>
          </p:nvSpPr>
          <p:spPr>
            <a:xfrm>
              <a:off x="410569" y="1483768"/>
              <a:ext cx="355130" cy="355130"/>
            </a:xfrm>
            <a:prstGeom prst="ellipse">
              <a:avLst/>
            </a:prstGeom>
            <a:solidFill>
              <a:schemeClr val="lt1">
                <a:alpha val="9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21" name="Straight Connector 20">
              <a:extLst>
                <a:ext uri="{FF2B5EF4-FFF2-40B4-BE49-F238E27FC236}">
                  <a16:creationId xmlns:a16="http://schemas.microsoft.com/office/drawing/2014/main" id="{68FA47DE-1A31-0981-64A5-53B8E8D6A253}"/>
                </a:ext>
              </a:extLst>
            </p:cNvPr>
            <p:cNvSpPr/>
            <p:nvPr/>
          </p:nvSpPr>
          <p:spPr>
            <a:xfrm>
              <a:off x="586161" y="2057780"/>
              <a:ext cx="0" cy="1837738"/>
            </a:xfrm>
            <a:prstGeom prst="line">
              <a:avLst/>
            </a:prstGeom>
            <a:noFill/>
            <a:ln w="12700" cap="flat" cmpd="sng" algn="ctr">
              <a:solidFill>
                <a:schemeClr val="accent1">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22" name="Oval 21">
              <a:extLst>
                <a:ext uri="{FF2B5EF4-FFF2-40B4-BE49-F238E27FC236}">
                  <a16:creationId xmlns:a16="http://schemas.microsoft.com/office/drawing/2014/main" id="{252691F4-0656-5FF1-BBA2-518F9D5F87EB}"/>
                </a:ext>
              </a:extLst>
            </p:cNvPr>
            <p:cNvSpPr/>
            <p:nvPr/>
          </p:nvSpPr>
          <p:spPr>
            <a:xfrm>
              <a:off x="528048" y="3837406"/>
              <a:ext cx="116224" cy="11622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a:p>
          </p:txBody>
        </p:sp>
      </p:grpSp>
      <p:sp>
        <p:nvSpPr>
          <p:cNvPr id="7" name="Freeform 6">
            <a:extLst>
              <a:ext uri="{FF2B5EF4-FFF2-40B4-BE49-F238E27FC236}">
                <a16:creationId xmlns:a16="http://schemas.microsoft.com/office/drawing/2014/main" id="{7E75AF4B-36F6-4596-C71F-F3A6DD2DD1F7}"/>
              </a:ext>
            </a:extLst>
          </p:cNvPr>
          <p:cNvSpPr/>
          <p:nvPr/>
        </p:nvSpPr>
        <p:spPr>
          <a:xfrm>
            <a:off x="5040692" y="1961976"/>
            <a:ext cx="3346449" cy="1837738"/>
          </a:xfrm>
          <a:custGeom>
            <a:avLst/>
            <a:gdLst>
              <a:gd name="connsiteX0" fmla="*/ 0 w 3346449"/>
              <a:gd name="connsiteY0" fmla="*/ 0 h 1837738"/>
              <a:gd name="connsiteX1" fmla="*/ 3346449 w 3346449"/>
              <a:gd name="connsiteY1" fmla="*/ 0 h 1837738"/>
              <a:gd name="connsiteX2" fmla="*/ 3346449 w 3346449"/>
              <a:gd name="connsiteY2" fmla="*/ 1837738 h 1837738"/>
              <a:gd name="connsiteX3" fmla="*/ 0 w 3346449"/>
              <a:gd name="connsiteY3" fmla="*/ 1837738 h 1837738"/>
              <a:gd name="connsiteX4" fmla="*/ 0 w 3346449"/>
              <a:gd name="connsiteY4" fmla="*/ 0 h 183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6449" h="1837738">
                <a:moveTo>
                  <a:pt x="0" y="0"/>
                </a:moveTo>
                <a:lnTo>
                  <a:pt x="3346449" y="0"/>
                </a:lnTo>
                <a:lnTo>
                  <a:pt x="3346449" y="1837738"/>
                </a:lnTo>
                <a:lnTo>
                  <a:pt x="0" y="183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52400" rIns="152400" bIns="228600" numCol="1" spcCol="1270" anchor="t" anchorCtr="0">
            <a:noAutofit/>
          </a:bodyPr>
          <a:lstStyle/>
          <a:p>
            <a:pPr marL="0" lvl="0" indent="0" algn="l" defTabSz="1066800">
              <a:lnSpc>
                <a:spcPct val="90000"/>
              </a:lnSpc>
              <a:spcBef>
                <a:spcPct val="0"/>
              </a:spcBef>
              <a:spcAft>
                <a:spcPct val="35000"/>
              </a:spcAft>
              <a:buNone/>
            </a:pPr>
            <a:r>
              <a:rPr lang="en-US" sz="2400" kern="1200"/>
              <a:t>Lorem ipsum dolor sit </a:t>
            </a:r>
            <a:r>
              <a:rPr lang="en-US" sz="2400" kern="1200" err="1"/>
              <a:t>consectetuer</a:t>
            </a:r>
            <a:r>
              <a:rPr lang="en-US" sz="2400" kern="1200"/>
              <a:t> </a:t>
            </a:r>
            <a:r>
              <a:rPr lang="en-US" sz="2400" kern="1200" err="1"/>
              <a:t>adipiscin</a:t>
            </a:r>
            <a:endParaRPr lang="en-US" sz="2400" kern="1200"/>
          </a:p>
          <a:p>
            <a:pPr marL="0" lvl="0" indent="0" algn="l" defTabSz="1066800">
              <a:lnSpc>
                <a:spcPct val="90000"/>
              </a:lnSpc>
              <a:spcBef>
                <a:spcPct val="0"/>
              </a:spcBef>
              <a:spcAft>
                <a:spcPct val="35000"/>
              </a:spcAft>
              <a:buNone/>
            </a:pPr>
            <a:r>
              <a:rPr lang="en-US" sz="2400" kern="1200"/>
              <a:t>Complete this fall</a:t>
            </a:r>
          </a:p>
        </p:txBody>
      </p:sp>
      <p:sp>
        <p:nvSpPr>
          <p:cNvPr id="35" name="Freeform 34">
            <a:extLst>
              <a:ext uri="{FF2B5EF4-FFF2-40B4-BE49-F238E27FC236}">
                <a16:creationId xmlns:a16="http://schemas.microsoft.com/office/drawing/2014/main" id="{0F492CBA-E0AF-0693-2D79-001EAAB7AEEB}"/>
              </a:ext>
            </a:extLst>
          </p:cNvPr>
          <p:cNvSpPr/>
          <p:nvPr/>
        </p:nvSpPr>
        <p:spPr>
          <a:xfrm>
            <a:off x="5040692" y="1316284"/>
            <a:ext cx="3346449" cy="645691"/>
          </a:xfrm>
          <a:custGeom>
            <a:avLst/>
            <a:gdLst>
              <a:gd name="connsiteX0" fmla="*/ 0 w 3346449"/>
              <a:gd name="connsiteY0" fmla="*/ 0 h 645691"/>
              <a:gd name="connsiteX1" fmla="*/ 3346449 w 3346449"/>
              <a:gd name="connsiteY1" fmla="*/ 0 h 645691"/>
              <a:gd name="connsiteX2" fmla="*/ 3346449 w 3346449"/>
              <a:gd name="connsiteY2" fmla="*/ 645691 h 645691"/>
              <a:gd name="connsiteX3" fmla="*/ 0 w 3346449"/>
              <a:gd name="connsiteY3" fmla="*/ 645691 h 645691"/>
              <a:gd name="connsiteX4" fmla="*/ 0 w 3346449"/>
              <a:gd name="connsiteY4" fmla="*/ 0 h 64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6449" h="645691">
                <a:moveTo>
                  <a:pt x="0" y="0"/>
                </a:moveTo>
                <a:lnTo>
                  <a:pt x="3346449" y="0"/>
                </a:lnTo>
                <a:lnTo>
                  <a:pt x="3346449" y="645691"/>
                </a:lnTo>
                <a:lnTo>
                  <a:pt x="0" y="64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52400" bIns="0" numCol="1" spcCol="1270" anchor="ctr" anchorCtr="0">
            <a:noAutofit/>
          </a:bodyPr>
          <a:lstStyle/>
          <a:p>
            <a:pPr marL="0" lvl="0" indent="0" algn="l" defTabSz="1066800">
              <a:lnSpc>
                <a:spcPct val="90000"/>
              </a:lnSpc>
              <a:spcBef>
                <a:spcPct val="0"/>
              </a:spcBef>
              <a:spcAft>
                <a:spcPct val="35000"/>
              </a:spcAft>
              <a:buNone/>
              <a:defRPr b="1"/>
            </a:pPr>
            <a:r>
              <a:rPr lang="en-US" sz="2400" kern="1200"/>
              <a:t>Late </a:t>
            </a:r>
            <a:r>
              <a:rPr lang="en-US" sz="2400"/>
              <a:t>s</a:t>
            </a:r>
            <a:r>
              <a:rPr lang="en-US" sz="2400" kern="1200"/>
              <a:t>ummer 2024</a:t>
            </a:r>
          </a:p>
        </p:txBody>
      </p:sp>
      <p:sp>
        <p:nvSpPr>
          <p:cNvPr id="62" name="Freeform 61">
            <a:extLst>
              <a:ext uri="{FF2B5EF4-FFF2-40B4-BE49-F238E27FC236}">
                <a16:creationId xmlns:a16="http://schemas.microsoft.com/office/drawing/2014/main" id="{CE632898-7888-D459-ED5E-CF972B0ABB68}"/>
              </a:ext>
            </a:extLst>
          </p:cNvPr>
          <p:cNvSpPr/>
          <p:nvPr/>
        </p:nvSpPr>
        <p:spPr>
          <a:xfrm>
            <a:off x="9063566" y="1317064"/>
            <a:ext cx="3290845" cy="665798"/>
          </a:xfrm>
          <a:custGeom>
            <a:avLst/>
            <a:gdLst>
              <a:gd name="connsiteX0" fmla="*/ 0 w 3290845"/>
              <a:gd name="connsiteY0" fmla="*/ 0 h 665798"/>
              <a:gd name="connsiteX1" fmla="*/ 3290845 w 3290845"/>
              <a:gd name="connsiteY1" fmla="*/ 0 h 665798"/>
              <a:gd name="connsiteX2" fmla="*/ 3290845 w 3290845"/>
              <a:gd name="connsiteY2" fmla="*/ 665798 h 665798"/>
              <a:gd name="connsiteX3" fmla="*/ 0 w 3290845"/>
              <a:gd name="connsiteY3" fmla="*/ 665798 h 665798"/>
              <a:gd name="connsiteX4" fmla="*/ 0 w 3290845"/>
              <a:gd name="connsiteY4" fmla="*/ 0 h 665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845" h="665798">
                <a:moveTo>
                  <a:pt x="0" y="0"/>
                </a:moveTo>
                <a:lnTo>
                  <a:pt x="3290845" y="0"/>
                </a:lnTo>
                <a:lnTo>
                  <a:pt x="3290845" y="665798"/>
                </a:lnTo>
                <a:lnTo>
                  <a:pt x="0" y="6657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52400" bIns="0" numCol="1" spcCol="1270" anchor="ctr" anchorCtr="0">
            <a:noAutofit/>
          </a:bodyPr>
          <a:lstStyle/>
          <a:p>
            <a:pPr marL="0" lvl="0" indent="0" algn="l" defTabSz="1066800">
              <a:lnSpc>
                <a:spcPct val="90000"/>
              </a:lnSpc>
              <a:spcBef>
                <a:spcPct val="0"/>
              </a:spcBef>
              <a:spcAft>
                <a:spcPct val="35000"/>
              </a:spcAft>
              <a:buNone/>
              <a:defRPr b="1"/>
            </a:pPr>
            <a:r>
              <a:rPr lang="en-US" sz="2400" kern="1200"/>
              <a:t>Fall 2024</a:t>
            </a:r>
          </a:p>
        </p:txBody>
      </p:sp>
      <p:cxnSp>
        <p:nvCxnSpPr>
          <p:cNvPr id="11" name="Straight Arrow Connector 10">
            <a:extLst>
              <a:ext uri="{FF2B5EF4-FFF2-40B4-BE49-F238E27FC236}">
                <a16:creationId xmlns:a16="http://schemas.microsoft.com/office/drawing/2014/main" id="{99A0412F-7EA7-B36C-24F5-4618E94F623C}"/>
              </a:ext>
            </a:extLst>
          </p:cNvPr>
          <p:cNvCxnSpPr/>
          <p:nvPr/>
        </p:nvCxnSpPr>
        <p:spPr>
          <a:xfrm>
            <a:off x="0" y="4082983"/>
            <a:ext cx="12192000"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446AD17-3C93-729A-C8A1-CF17530F29FE}"/>
              </a:ext>
            </a:extLst>
          </p:cNvPr>
          <p:cNvSpPr/>
          <p:nvPr/>
        </p:nvSpPr>
        <p:spPr>
          <a:xfrm>
            <a:off x="347472" y="4317650"/>
            <a:ext cx="11495875" cy="144019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285750" lvl="0" indent="-274638">
              <a:lnSpc>
                <a:spcPct val="150000"/>
              </a:lnSpc>
              <a:buFont typeface="Arial" panose="020B0604020202020204" pitchFamily="34" charset="0"/>
              <a:buChar char="•"/>
            </a:pPr>
            <a:r>
              <a:rPr lang="en-US" sz="2400">
                <a:solidFill>
                  <a:schemeClr val="tx1"/>
                </a:solidFill>
              </a:rPr>
              <a:t>Lorem ipsum dolor sit </a:t>
            </a:r>
            <a:r>
              <a:rPr lang="en-US" sz="2400" err="1">
                <a:solidFill>
                  <a:schemeClr val="tx1"/>
                </a:solidFill>
              </a:rPr>
              <a:t>consectetuer</a:t>
            </a:r>
            <a:r>
              <a:rPr lang="en-US" sz="2400">
                <a:solidFill>
                  <a:schemeClr val="tx1"/>
                </a:solidFill>
              </a:rPr>
              <a:t> </a:t>
            </a:r>
            <a:r>
              <a:rPr lang="en-US" sz="2400" err="1">
                <a:solidFill>
                  <a:schemeClr val="tx1"/>
                </a:solidFill>
              </a:rPr>
              <a:t>adipiscing</a:t>
            </a:r>
            <a:r>
              <a:rPr lang="en-US" sz="2400">
                <a:solidFill>
                  <a:schemeClr val="tx1"/>
                </a:solidFill>
              </a:rPr>
              <a:t> </a:t>
            </a:r>
            <a:r>
              <a:rPr lang="en-US" sz="2400" err="1">
                <a:solidFill>
                  <a:schemeClr val="tx1"/>
                </a:solidFill>
              </a:rPr>
              <a:t>elit</a:t>
            </a:r>
            <a:r>
              <a:rPr lang="en-US" sz="2400">
                <a:solidFill>
                  <a:schemeClr val="tx1"/>
                </a:solidFill>
              </a:rPr>
              <a:t> lorem</a:t>
            </a:r>
            <a:endParaRPr kumimoji="0" lang="en-US" sz="2400" b="0" i="0" u="none" strike="noStrike" kern="1200" cap="none" spc="0" normalizeH="0" baseline="0" noProof="0">
              <a:ln>
                <a:noFill/>
              </a:ln>
              <a:solidFill>
                <a:schemeClr val="tx1"/>
              </a:solidFill>
              <a:effectLst/>
              <a:uLnTx/>
              <a:uFillTx/>
              <a:ea typeface="+mn-ea"/>
              <a:cs typeface="+mn-cs"/>
            </a:endParaRPr>
          </a:p>
          <a:p>
            <a:pPr marL="285750" lvl="0" indent="-274638">
              <a:lnSpc>
                <a:spcPct val="150000"/>
              </a:lnSpc>
              <a:buFont typeface="Arial" panose="020B0604020202020204" pitchFamily="34" charset="0"/>
              <a:buChar char="•"/>
            </a:pPr>
            <a:r>
              <a:rPr lang="en-US" sz="2400">
                <a:solidFill>
                  <a:schemeClr val="tx1"/>
                </a:solidFill>
              </a:rPr>
              <a:t>Lorem ipsum dolor sit </a:t>
            </a:r>
            <a:r>
              <a:rPr lang="en-US" sz="2400" err="1">
                <a:solidFill>
                  <a:schemeClr val="tx1"/>
                </a:solidFill>
              </a:rPr>
              <a:t>consectetuer</a:t>
            </a:r>
            <a:r>
              <a:rPr lang="en-US" sz="2400">
                <a:solidFill>
                  <a:schemeClr val="tx1"/>
                </a:solidFill>
              </a:rPr>
              <a:t> </a:t>
            </a:r>
            <a:r>
              <a:rPr lang="en-US" sz="2400" err="1">
                <a:solidFill>
                  <a:schemeClr val="tx1"/>
                </a:solidFill>
              </a:rPr>
              <a:t>adipiscing</a:t>
            </a:r>
            <a:r>
              <a:rPr lang="en-US" sz="2400">
                <a:solidFill>
                  <a:schemeClr val="tx1"/>
                </a:solidFill>
              </a:rPr>
              <a:t> </a:t>
            </a:r>
            <a:r>
              <a:rPr lang="en-US" sz="2400" err="1">
                <a:solidFill>
                  <a:schemeClr val="tx1"/>
                </a:solidFill>
              </a:rPr>
              <a:t>elit</a:t>
            </a:r>
            <a:r>
              <a:rPr lang="en-US" sz="2400">
                <a:solidFill>
                  <a:schemeClr val="tx1"/>
                </a:solidFill>
              </a:rPr>
              <a:t> lorem</a:t>
            </a:r>
          </a:p>
        </p:txBody>
      </p:sp>
      <p:sp>
        <p:nvSpPr>
          <p:cNvPr id="14" name="TextBox 13">
            <a:extLst>
              <a:ext uri="{FF2B5EF4-FFF2-40B4-BE49-F238E27FC236}">
                <a16:creationId xmlns:a16="http://schemas.microsoft.com/office/drawing/2014/main" id="{9C56981F-BD84-50BC-B09B-8146C53B72D5}"/>
              </a:ext>
            </a:extLst>
          </p:cNvPr>
          <p:cNvSpPr txBox="1"/>
          <p:nvPr/>
        </p:nvSpPr>
        <p:spPr>
          <a:xfrm>
            <a:off x="8993453" y="2064108"/>
            <a:ext cx="3093772" cy="1354217"/>
          </a:xfrm>
          <a:prstGeom prst="rect">
            <a:avLst/>
          </a:prstGeom>
          <a:noFill/>
        </p:spPr>
        <p:txBody>
          <a:bodyPr wrap="square">
            <a:spAutoFit/>
          </a:bodyPr>
          <a:lstStyle/>
          <a:p>
            <a:pPr lvl="0">
              <a:spcAft>
                <a:spcPts val="1200"/>
              </a:spcAft>
            </a:pPr>
            <a:r>
              <a:rPr lang="en-US" sz="2400"/>
              <a:t>Lorem ipsum dolor sit </a:t>
            </a:r>
            <a:r>
              <a:rPr lang="en-US" sz="2400" err="1"/>
              <a:t>consectetuer</a:t>
            </a:r>
            <a:r>
              <a:rPr lang="en-US" sz="2400"/>
              <a:t> </a:t>
            </a:r>
            <a:r>
              <a:rPr lang="en-US" sz="2400" err="1"/>
              <a:t>adipiscin</a:t>
            </a:r>
            <a:endParaRPr lang="en-US" sz="2400"/>
          </a:p>
          <a:p>
            <a:pPr lvl="0"/>
            <a:r>
              <a:rPr lang="en-US" sz="2400"/>
              <a:t>Complete this fall</a:t>
            </a:r>
          </a:p>
        </p:txBody>
      </p:sp>
      <p:grpSp>
        <p:nvGrpSpPr>
          <p:cNvPr id="51" name="Group 50">
            <a:extLst>
              <a:ext uri="{FF2B5EF4-FFF2-40B4-BE49-F238E27FC236}">
                <a16:creationId xmlns:a16="http://schemas.microsoft.com/office/drawing/2014/main" id="{7A80E3AD-1B3C-1FD6-E48B-D1FCCA3FB6C4}"/>
              </a:ext>
            </a:extLst>
          </p:cNvPr>
          <p:cNvGrpSpPr/>
          <p:nvPr/>
        </p:nvGrpSpPr>
        <p:grpSpPr>
          <a:xfrm>
            <a:off x="4443437" y="1445573"/>
            <a:ext cx="456573" cy="2520583"/>
            <a:chOff x="359849" y="1433047"/>
            <a:chExt cx="456573" cy="2520583"/>
          </a:xfrm>
        </p:grpSpPr>
        <p:sp>
          <p:nvSpPr>
            <p:cNvPr id="52" name="Teardrop 51">
              <a:extLst>
                <a:ext uri="{FF2B5EF4-FFF2-40B4-BE49-F238E27FC236}">
                  <a16:creationId xmlns:a16="http://schemas.microsoft.com/office/drawing/2014/main" id="{B6D7533C-2C9D-2412-5FA7-06F5733EB211}"/>
                </a:ext>
              </a:extLst>
            </p:cNvPr>
            <p:cNvSpPr/>
            <p:nvPr/>
          </p:nvSpPr>
          <p:spPr>
            <a:xfrm rot="8100000">
              <a:off x="359849" y="1433047"/>
              <a:ext cx="456573" cy="456573"/>
            </a:xfrm>
            <a:prstGeom prst="teardrop">
              <a:avLst>
                <a:gd name="adj" fmla="val 115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3" name="Oval 52">
              <a:extLst>
                <a:ext uri="{FF2B5EF4-FFF2-40B4-BE49-F238E27FC236}">
                  <a16:creationId xmlns:a16="http://schemas.microsoft.com/office/drawing/2014/main" id="{1D2510C0-F16B-CAA7-A631-1A270715B6A5}"/>
                </a:ext>
              </a:extLst>
            </p:cNvPr>
            <p:cNvSpPr/>
            <p:nvPr/>
          </p:nvSpPr>
          <p:spPr>
            <a:xfrm>
              <a:off x="410569" y="1483768"/>
              <a:ext cx="355130" cy="355130"/>
            </a:xfrm>
            <a:prstGeom prst="ellipse">
              <a:avLst/>
            </a:prstGeom>
            <a:solidFill>
              <a:schemeClr val="lt1">
                <a:alpha val="9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54" name="Straight Connector 53">
              <a:extLst>
                <a:ext uri="{FF2B5EF4-FFF2-40B4-BE49-F238E27FC236}">
                  <a16:creationId xmlns:a16="http://schemas.microsoft.com/office/drawing/2014/main" id="{C9FF1DF5-A9A9-5F31-54BD-11BE5581F9C8}"/>
                </a:ext>
              </a:extLst>
            </p:cNvPr>
            <p:cNvSpPr/>
            <p:nvPr/>
          </p:nvSpPr>
          <p:spPr>
            <a:xfrm>
              <a:off x="586161" y="2057780"/>
              <a:ext cx="0" cy="1837738"/>
            </a:xfrm>
            <a:prstGeom prst="line">
              <a:avLst/>
            </a:prstGeom>
            <a:noFill/>
            <a:ln w="12700" cap="flat" cmpd="sng" algn="ctr">
              <a:solidFill>
                <a:schemeClr val="accent1">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55" name="Oval 54">
              <a:extLst>
                <a:ext uri="{FF2B5EF4-FFF2-40B4-BE49-F238E27FC236}">
                  <a16:creationId xmlns:a16="http://schemas.microsoft.com/office/drawing/2014/main" id="{AF402C2D-AF44-1E9B-296C-2EF59F6FF952}"/>
                </a:ext>
              </a:extLst>
            </p:cNvPr>
            <p:cNvSpPr/>
            <p:nvPr/>
          </p:nvSpPr>
          <p:spPr>
            <a:xfrm>
              <a:off x="528048" y="3837406"/>
              <a:ext cx="116224" cy="11622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a:p>
          </p:txBody>
        </p:sp>
      </p:grpSp>
      <p:grpSp>
        <p:nvGrpSpPr>
          <p:cNvPr id="65" name="Group 64">
            <a:extLst>
              <a:ext uri="{FF2B5EF4-FFF2-40B4-BE49-F238E27FC236}">
                <a16:creationId xmlns:a16="http://schemas.microsoft.com/office/drawing/2014/main" id="{8FCB5F70-7337-8DE6-1233-625AFEED2723}"/>
              </a:ext>
            </a:extLst>
          </p:cNvPr>
          <p:cNvGrpSpPr/>
          <p:nvPr/>
        </p:nvGrpSpPr>
        <p:grpSpPr>
          <a:xfrm>
            <a:off x="8467756" y="1445573"/>
            <a:ext cx="456573" cy="2520583"/>
            <a:chOff x="359849" y="1433047"/>
            <a:chExt cx="456573" cy="2520583"/>
          </a:xfrm>
        </p:grpSpPr>
        <p:sp>
          <p:nvSpPr>
            <p:cNvPr id="66" name="Teardrop 65">
              <a:extLst>
                <a:ext uri="{FF2B5EF4-FFF2-40B4-BE49-F238E27FC236}">
                  <a16:creationId xmlns:a16="http://schemas.microsoft.com/office/drawing/2014/main" id="{86B765C9-9DD6-4B8D-10E1-2FB3545671A5}"/>
                </a:ext>
              </a:extLst>
            </p:cNvPr>
            <p:cNvSpPr/>
            <p:nvPr/>
          </p:nvSpPr>
          <p:spPr>
            <a:xfrm rot="8100000">
              <a:off x="359849" y="1433047"/>
              <a:ext cx="456573" cy="456573"/>
            </a:xfrm>
            <a:prstGeom prst="teardrop">
              <a:avLst>
                <a:gd name="adj" fmla="val 115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7" name="Oval 66">
              <a:extLst>
                <a:ext uri="{FF2B5EF4-FFF2-40B4-BE49-F238E27FC236}">
                  <a16:creationId xmlns:a16="http://schemas.microsoft.com/office/drawing/2014/main" id="{E5DF1304-1E48-322D-68CC-522E2B7A613C}"/>
                </a:ext>
              </a:extLst>
            </p:cNvPr>
            <p:cNvSpPr/>
            <p:nvPr/>
          </p:nvSpPr>
          <p:spPr>
            <a:xfrm>
              <a:off x="410569" y="1483768"/>
              <a:ext cx="355130" cy="355130"/>
            </a:xfrm>
            <a:prstGeom prst="ellipse">
              <a:avLst/>
            </a:prstGeom>
            <a:solidFill>
              <a:schemeClr val="lt1">
                <a:alpha val="9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68" name="Straight Connector 67">
              <a:extLst>
                <a:ext uri="{FF2B5EF4-FFF2-40B4-BE49-F238E27FC236}">
                  <a16:creationId xmlns:a16="http://schemas.microsoft.com/office/drawing/2014/main" id="{801DC1CE-4A26-770E-A59E-35ED01075999}"/>
                </a:ext>
              </a:extLst>
            </p:cNvPr>
            <p:cNvSpPr/>
            <p:nvPr/>
          </p:nvSpPr>
          <p:spPr>
            <a:xfrm>
              <a:off x="586161" y="2057780"/>
              <a:ext cx="0" cy="1837738"/>
            </a:xfrm>
            <a:prstGeom prst="line">
              <a:avLst/>
            </a:prstGeom>
            <a:noFill/>
            <a:ln w="12700" cap="flat" cmpd="sng" algn="ctr">
              <a:solidFill>
                <a:schemeClr val="accent1">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69" name="Oval 68">
              <a:extLst>
                <a:ext uri="{FF2B5EF4-FFF2-40B4-BE49-F238E27FC236}">
                  <a16:creationId xmlns:a16="http://schemas.microsoft.com/office/drawing/2014/main" id="{488639E4-27A2-513F-DB26-C106C6449353}"/>
                </a:ext>
              </a:extLst>
            </p:cNvPr>
            <p:cNvSpPr/>
            <p:nvPr/>
          </p:nvSpPr>
          <p:spPr>
            <a:xfrm>
              <a:off x="528048" y="3837406"/>
              <a:ext cx="116224" cy="11622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a:p>
          </p:txBody>
        </p:sp>
      </p:grpSp>
      <p:sp>
        <p:nvSpPr>
          <p:cNvPr id="3" name="Footer Placeholder 2">
            <a:extLst>
              <a:ext uri="{FF2B5EF4-FFF2-40B4-BE49-F238E27FC236}">
                <a16:creationId xmlns:a16="http://schemas.microsoft.com/office/drawing/2014/main" id="{F2EA675D-FD7A-8D63-D596-3216526426B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3422343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8E90BD7-B8FB-314F-BEAC-CDE8AF7F708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2" name="Object 11" hidden="1">
                        <a:extLst>
                          <a:ext uri="{FF2B5EF4-FFF2-40B4-BE49-F238E27FC236}">
                            <a16:creationId xmlns:a16="http://schemas.microsoft.com/office/drawing/2014/main" id="{78E90BD7-B8FB-314F-BEAC-CDE8AF7F7086}"/>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7AE05FD8-3EBC-8F4A-A2BC-2F12392FB4B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CEBB8E81-73FA-8241-9491-D4B6008E21F3}"/>
              </a:ext>
            </a:extLst>
          </p:cNvPr>
          <p:cNvSpPr>
            <a:spLocks noGrp="1"/>
          </p:cNvSpPr>
          <p:nvPr>
            <p:ph type="title"/>
          </p:nvPr>
        </p:nvSpPr>
        <p:spPr/>
        <p:txBody>
          <a:bodyPr/>
          <a:lstStyle/>
          <a:p>
            <a:r>
              <a:rPr lang="en-US"/>
              <a:t>Transformation steps</a:t>
            </a:r>
          </a:p>
        </p:txBody>
      </p:sp>
      <p:sp>
        <p:nvSpPr>
          <p:cNvPr id="8" name="Footer Placeholder 7">
            <a:extLst>
              <a:ext uri="{FF2B5EF4-FFF2-40B4-BE49-F238E27FC236}">
                <a16:creationId xmlns:a16="http://schemas.microsoft.com/office/drawing/2014/main" id="{B6A11BAD-7ED8-1897-5609-63572F8AF5A1}"/>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
        <p:nvSpPr>
          <p:cNvPr id="14" name="Right Arrow 13">
            <a:extLst>
              <a:ext uri="{FF2B5EF4-FFF2-40B4-BE49-F238E27FC236}">
                <a16:creationId xmlns:a16="http://schemas.microsoft.com/office/drawing/2014/main" id="{B5EB01A7-281F-A726-5471-845E87A77F2F}"/>
              </a:ext>
            </a:extLst>
          </p:cNvPr>
          <p:cNvSpPr/>
          <p:nvPr/>
        </p:nvSpPr>
        <p:spPr>
          <a:xfrm>
            <a:off x="350519" y="1569605"/>
            <a:ext cx="11683637" cy="1482481"/>
          </a:xfrm>
          <a:prstGeom prst="rightArrow">
            <a:avLst/>
          </a:prstGeom>
          <a:solidFill>
            <a:schemeClr val="tx2"/>
          </a:solidFill>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8" name="Rounded Rectangle 27">
            <a:extLst>
              <a:ext uri="{FF2B5EF4-FFF2-40B4-BE49-F238E27FC236}">
                <a16:creationId xmlns:a16="http://schemas.microsoft.com/office/drawing/2014/main" id="{D6FF6784-8590-2243-6260-5B24BBC88704}"/>
              </a:ext>
            </a:extLst>
          </p:cNvPr>
          <p:cNvSpPr/>
          <p:nvPr/>
        </p:nvSpPr>
        <p:spPr>
          <a:xfrm>
            <a:off x="837632" y="1489079"/>
            <a:ext cx="1649593" cy="1691540"/>
          </a:xfrm>
          <a:prstGeom prst="roundRect">
            <a:avLst>
              <a:gd name="adj" fmla="val 9907"/>
            </a:avLst>
          </a:prstGeom>
          <a:solidFill>
            <a:schemeClr val="accent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9" name="Rounded Rectangle 5">
            <a:extLst>
              <a:ext uri="{FF2B5EF4-FFF2-40B4-BE49-F238E27FC236}">
                <a16:creationId xmlns:a16="http://schemas.microsoft.com/office/drawing/2014/main" id="{D0681370-5323-0AC7-EB3E-06608B49D3E3}"/>
              </a:ext>
            </a:extLst>
          </p:cNvPr>
          <p:cNvSpPr txBox="1"/>
          <p:nvPr/>
        </p:nvSpPr>
        <p:spPr>
          <a:xfrm>
            <a:off x="918158" y="1569605"/>
            <a:ext cx="1488541"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1</a:t>
            </a:r>
          </a:p>
        </p:txBody>
      </p:sp>
      <p:sp>
        <p:nvSpPr>
          <p:cNvPr id="26" name="Rounded Rectangle 25">
            <a:extLst>
              <a:ext uri="{FF2B5EF4-FFF2-40B4-BE49-F238E27FC236}">
                <a16:creationId xmlns:a16="http://schemas.microsoft.com/office/drawing/2014/main" id="{3B900186-7F76-DA06-2E97-1336FE1716DD}"/>
              </a:ext>
            </a:extLst>
          </p:cNvPr>
          <p:cNvSpPr/>
          <p:nvPr/>
        </p:nvSpPr>
        <p:spPr>
          <a:xfrm>
            <a:off x="2935763" y="1489079"/>
            <a:ext cx="1649593" cy="1691540"/>
          </a:xfrm>
          <a:prstGeom prst="roundRect">
            <a:avLst>
              <a:gd name="adj" fmla="val 7991"/>
            </a:avLst>
          </a:prstGeom>
          <a:solidFill>
            <a:schemeClr val="accent1"/>
          </a:solidFill>
          <a:ln>
            <a:noFill/>
          </a:ln>
        </p:spPr>
        <p:style>
          <a:lnRef idx="2">
            <a:schemeClr val="lt1">
              <a:hueOff val="0"/>
              <a:satOff val="0"/>
              <a:lumOff val="0"/>
              <a:alphaOff val="0"/>
            </a:schemeClr>
          </a:lnRef>
          <a:fillRef idx="1">
            <a:schemeClr val="accent2">
              <a:hueOff val="-175095"/>
              <a:satOff val="0"/>
              <a:lumOff val="2696"/>
              <a:alphaOff val="0"/>
            </a:schemeClr>
          </a:fillRef>
          <a:effectRef idx="0">
            <a:schemeClr val="accent2">
              <a:hueOff val="-175095"/>
              <a:satOff val="0"/>
              <a:lumOff val="2696"/>
              <a:alphaOff val="0"/>
            </a:schemeClr>
          </a:effectRef>
          <a:fontRef idx="minor">
            <a:schemeClr val="lt1"/>
          </a:fontRef>
        </p:style>
        <p:txBody>
          <a:bodyPr/>
          <a:lstStyle/>
          <a:p>
            <a:endParaRPr lang="en-US"/>
          </a:p>
        </p:txBody>
      </p:sp>
      <p:sp>
        <p:nvSpPr>
          <p:cNvPr id="27" name="Rounded Rectangle 7">
            <a:extLst>
              <a:ext uri="{FF2B5EF4-FFF2-40B4-BE49-F238E27FC236}">
                <a16:creationId xmlns:a16="http://schemas.microsoft.com/office/drawing/2014/main" id="{C6C5BF35-CB38-C1B7-D855-67EE1975CC4A}"/>
              </a:ext>
            </a:extLst>
          </p:cNvPr>
          <p:cNvSpPr txBox="1"/>
          <p:nvPr/>
        </p:nvSpPr>
        <p:spPr>
          <a:xfrm>
            <a:off x="3072809" y="1569605"/>
            <a:ext cx="1258415"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2</a:t>
            </a:r>
          </a:p>
        </p:txBody>
      </p:sp>
      <p:sp>
        <p:nvSpPr>
          <p:cNvPr id="24" name="Rounded Rectangle 23">
            <a:extLst>
              <a:ext uri="{FF2B5EF4-FFF2-40B4-BE49-F238E27FC236}">
                <a16:creationId xmlns:a16="http://schemas.microsoft.com/office/drawing/2014/main" id="{3D149623-518D-3B2F-C08D-020AAE8B51C8}"/>
              </a:ext>
            </a:extLst>
          </p:cNvPr>
          <p:cNvSpPr/>
          <p:nvPr/>
        </p:nvSpPr>
        <p:spPr>
          <a:xfrm>
            <a:off x="5033894" y="1489079"/>
            <a:ext cx="1649593" cy="1691540"/>
          </a:xfrm>
          <a:prstGeom prst="roundRect">
            <a:avLst>
              <a:gd name="adj" fmla="val 8955"/>
            </a:avLst>
          </a:prstGeom>
          <a:solidFill>
            <a:schemeClr val="accent1"/>
          </a:solidFill>
          <a:ln>
            <a:noFill/>
          </a:ln>
        </p:spPr>
        <p:style>
          <a:lnRef idx="2">
            <a:schemeClr val="lt1">
              <a:hueOff val="0"/>
              <a:satOff val="0"/>
              <a:lumOff val="0"/>
              <a:alphaOff val="0"/>
            </a:schemeClr>
          </a:lnRef>
          <a:fillRef idx="1">
            <a:schemeClr val="accent2">
              <a:hueOff val="-350189"/>
              <a:satOff val="0"/>
              <a:lumOff val="5392"/>
              <a:alphaOff val="0"/>
            </a:schemeClr>
          </a:fillRef>
          <a:effectRef idx="0">
            <a:schemeClr val="accent2">
              <a:hueOff val="-350189"/>
              <a:satOff val="0"/>
              <a:lumOff val="5392"/>
              <a:alphaOff val="0"/>
            </a:schemeClr>
          </a:effectRef>
          <a:fontRef idx="minor">
            <a:schemeClr val="lt1"/>
          </a:fontRef>
        </p:style>
        <p:txBody>
          <a:bodyPr/>
          <a:lstStyle/>
          <a:p>
            <a:endParaRPr lang="en-US"/>
          </a:p>
        </p:txBody>
      </p:sp>
      <p:sp>
        <p:nvSpPr>
          <p:cNvPr id="25" name="Rounded Rectangle 9">
            <a:extLst>
              <a:ext uri="{FF2B5EF4-FFF2-40B4-BE49-F238E27FC236}">
                <a16:creationId xmlns:a16="http://schemas.microsoft.com/office/drawing/2014/main" id="{09F08928-4570-3551-0995-33844CE833C5}"/>
              </a:ext>
            </a:extLst>
          </p:cNvPr>
          <p:cNvSpPr txBox="1"/>
          <p:nvPr/>
        </p:nvSpPr>
        <p:spPr>
          <a:xfrm>
            <a:off x="5167423" y="1569605"/>
            <a:ext cx="1088327"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3</a:t>
            </a:r>
          </a:p>
        </p:txBody>
      </p:sp>
      <p:sp>
        <p:nvSpPr>
          <p:cNvPr id="22" name="Rounded Rectangle 21">
            <a:extLst>
              <a:ext uri="{FF2B5EF4-FFF2-40B4-BE49-F238E27FC236}">
                <a16:creationId xmlns:a16="http://schemas.microsoft.com/office/drawing/2014/main" id="{372B29B5-0A06-259B-1FFC-0A541D17D332}"/>
              </a:ext>
            </a:extLst>
          </p:cNvPr>
          <p:cNvSpPr/>
          <p:nvPr/>
        </p:nvSpPr>
        <p:spPr>
          <a:xfrm>
            <a:off x="7132025" y="1489079"/>
            <a:ext cx="1649593" cy="1691540"/>
          </a:xfrm>
          <a:prstGeom prst="roundRect">
            <a:avLst>
              <a:gd name="adj" fmla="val 9437"/>
            </a:avLst>
          </a:prstGeom>
          <a:solidFill>
            <a:schemeClr val="accent1"/>
          </a:solidFill>
          <a:ln>
            <a:noFill/>
          </a:ln>
        </p:spPr>
        <p:style>
          <a:lnRef idx="2">
            <a:schemeClr val="lt1">
              <a:hueOff val="0"/>
              <a:satOff val="0"/>
              <a:lumOff val="0"/>
              <a:alphaOff val="0"/>
            </a:schemeClr>
          </a:lnRef>
          <a:fillRef idx="1">
            <a:schemeClr val="accent2">
              <a:hueOff val="-525284"/>
              <a:satOff val="0"/>
              <a:lumOff val="8088"/>
              <a:alphaOff val="0"/>
            </a:schemeClr>
          </a:fillRef>
          <a:effectRef idx="0">
            <a:schemeClr val="accent2">
              <a:hueOff val="-525284"/>
              <a:satOff val="0"/>
              <a:lumOff val="8088"/>
              <a:alphaOff val="0"/>
            </a:schemeClr>
          </a:effectRef>
          <a:fontRef idx="minor">
            <a:schemeClr val="lt1"/>
          </a:fontRef>
        </p:style>
        <p:txBody>
          <a:bodyPr/>
          <a:lstStyle/>
          <a:p>
            <a:endParaRPr lang="en-US"/>
          </a:p>
        </p:txBody>
      </p:sp>
      <p:sp>
        <p:nvSpPr>
          <p:cNvPr id="23" name="Rounded Rectangle 11">
            <a:extLst>
              <a:ext uri="{FF2B5EF4-FFF2-40B4-BE49-F238E27FC236}">
                <a16:creationId xmlns:a16="http://schemas.microsoft.com/office/drawing/2014/main" id="{FB4061ED-F057-24D7-18C7-DDEAF6DB57C9}"/>
              </a:ext>
            </a:extLst>
          </p:cNvPr>
          <p:cNvSpPr txBox="1"/>
          <p:nvPr/>
        </p:nvSpPr>
        <p:spPr>
          <a:xfrm>
            <a:off x="7307250" y="1569605"/>
            <a:ext cx="1316030"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4</a:t>
            </a:r>
          </a:p>
        </p:txBody>
      </p:sp>
      <p:sp>
        <p:nvSpPr>
          <p:cNvPr id="20" name="Rounded Rectangle 19">
            <a:extLst>
              <a:ext uri="{FF2B5EF4-FFF2-40B4-BE49-F238E27FC236}">
                <a16:creationId xmlns:a16="http://schemas.microsoft.com/office/drawing/2014/main" id="{D33DDC74-21DE-79E5-B425-C9C2862DBE58}"/>
              </a:ext>
            </a:extLst>
          </p:cNvPr>
          <p:cNvSpPr/>
          <p:nvPr/>
        </p:nvSpPr>
        <p:spPr>
          <a:xfrm>
            <a:off x="9230154" y="1489079"/>
            <a:ext cx="1649593" cy="1691540"/>
          </a:xfrm>
          <a:prstGeom prst="roundRect">
            <a:avLst>
              <a:gd name="adj" fmla="val 9437"/>
            </a:avLst>
          </a:prstGeom>
          <a:solidFill>
            <a:schemeClr val="accent1"/>
          </a:solidFill>
          <a:ln>
            <a:noFill/>
          </a:ln>
        </p:spPr>
        <p:style>
          <a:lnRef idx="2">
            <a:schemeClr val="lt1">
              <a:hueOff val="0"/>
              <a:satOff val="0"/>
              <a:lumOff val="0"/>
              <a:alphaOff val="0"/>
            </a:schemeClr>
          </a:lnRef>
          <a:fillRef idx="1">
            <a:schemeClr val="accent2">
              <a:hueOff val="-700378"/>
              <a:satOff val="0"/>
              <a:lumOff val="10784"/>
              <a:alphaOff val="0"/>
            </a:schemeClr>
          </a:fillRef>
          <a:effectRef idx="0">
            <a:schemeClr val="accent2">
              <a:hueOff val="-700378"/>
              <a:satOff val="0"/>
              <a:lumOff val="10784"/>
              <a:alphaOff val="0"/>
            </a:schemeClr>
          </a:effectRef>
          <a:fontRef idx="minor">
            <a:schemeClr val="lt1"/>
          </a:fontRef>
        </p:style>
        <p:txBody>
          <a:bodyPr/>
          <a:lstStyle/>
          <a:p>
            <a:endParaRPr lang="en-US"/>
          </a:p>
        </p:txBody>
      </p:sp>
      <p:sp>
        <p:nvSpPr>
          <p:cNvPr id="21" name="Rounded Rectangle 13">
            <a:extLst>
              <a:ext uri="{FF2B5EF4-FFF2-40B4-BE49-F238E27FC236}">
                <a16:creationId xmlns:a16="http://schemas.microsoft.com/office/drawing/2014/main" id="{147B7F22-64C0-1C83-6D24-6EF5E334F659}"/>
              </a:ext>
            </a:extLst>
          </p:cNvPr>
          <p:cNvSpPr txBox="1"/>
          <p:nvPr/>
        </p:nvSpPr>
        <p:spPr>
          <a:xfrm>
            <a:off x="9398442" y="1569605"/>
            <a:ext cx="1400779" cy="1530488"/>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Goal</a:t>
            </a:r>
            <a:br>
              <a:rPr lang="en-US" sz="2400" kern="1200"/>
            </a:br>
            <a:r>
              <a:rPr lang="en-US" sz="2400"/>
              <a:t>achieved</a:t>
            </a:r>
            <a:endParaRPr lang="en-US" sz="2400" kern="1200"/>
          </a:p>
        </p:txBody>
      </p:sp>
      <p:sp>
        <p:nvSpPr>
          <p:cNvPr id="3" name="TextBox 2">
            <a:extLst>
              <a:ext uri="{FF2B5EF4-FFF2-40B4-BE49-F238E27FC236}">
                <a16:creationId xmlns:a16="http://schemas.microsoft.com/office/drawing/2014/main" id="{2A69E161-6DE7-D5DE-0493-42D20DAF087B}"/>
              </a:ext>
            </a:extLst>
          </p:cNvPr>
          <p:cNvSpPr txBox="1"/>
          <p:nvPr/>
        </p:nvSpPr>
        <p:spPr>
          <a:xfrm>
            <a:off x="768634" y="3429005"/>
            <a:ext cx="1874520" cy="2677656"/>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endParaRPr lang="en-US"/>
          </a:p>
        </p:txBody>
      </p:sp>
      <p:sp>
        <p:nvSpPr>
          <p:cNvPr id="4" name="TextBox 3">
            <a:extLst>
              <a:ext uri="{FF2B5EF4-FFF2-40B4-BE49-F238E27FC236}">
                <a16:creationId xmlns:a16="http://schemas.microsoft.com/office/drawing/2014/main" id="{58B8C299-3F24-2442-A1FD-AD792F990008}"/>
              </a:ext>
            </a:extLst>
          </p:cNvPr>
          <p:cNvSpPr txBox="1"/>
          <p:nvPr/>
        </p:nvSpPr>
        <p:spPr>
          <a:xfrm>
            <a:off x="2871992" y="3429004"/>
            <a:ext cx="187012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endParaRPr lang="en-US" sz="2400"/>
          </a:p>
        </p:txBody>
      </p:sp>
      <p:sp>
        <p:nvSpPr>
          <p:cNvPr id="5" name="TextBox 4">
            <a:extLst>
              <a:ext uri="{FF2B5EF4-FFF2-40B4-BE49-F238E27FC236}">
                <a16:creationId xmlns:a16="http://schemas.microsoft.com/office/drawing/2014/main" id="{72B67DE4-7E13-B3CC-8E69-E31557A78306}"/>
              </a:ext>
            </a:extLst>
          </p:cNvPr>
          <p:cNvSpPr txBox="1"/>
          <p:nvPr/>
        </p:nvSpPr>
        <p:spPr>
          <a:xfrm>
            <a:off x="4975349" y="3398891"/>
            <a:ext cx="187012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endParaRPr lang="en-US" sz="2400"/>
          </a:p>
        </p:txBody>
      </p:sp>
      <p:sp>
        <p:nvSpPr>
          <p:cNvPr id="6" name="TextBox 5">
            <a:extLst>
              <a:ext uri="{FF2B5EF4-FFF2-40B4-BE49-F238E27FC236}">
                <a16:creationId xmlns:a16="http://schemas.microsoft.com/office/drawing/2014/main" id="{219B8CBE-0BD0-0A7B-B1C0-58F77D2A78A0}"/>
              </a:ext>
            </a:extLst>
          </p:cNvPr>
          <p:cNvSpPr txBox="1"/>
          <p:nvPr/>
        </p:nvSpPr>
        <p:spPr>
          <a:xfrm>
            <a:off x="7078706" y="3398817"/>
            <a:ext cx="187012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endParaRPr lang="en-US" sz="2400"/>
          </a:p>
        </p:txBody>
      </p:sp>
      <p:sp>
        <p:nvSpPr>
          <p:cNvPr id="7" name="TextBox 6">
            <a:extLst>
              <a:ext uri="{FF2B5EF4-FFF2-40B4-BE49-F238E27FC236}">
                <a16:creationId xmlns:a16="http://schemas.microsoft.com/office/drawing/2014/main" id="{01AA4B08-F52C-4ED6-FD1F-821ED32A96A3}"/>
              </a:ext>
            </a:extLst>
          </p:cNvPr>
          <p:cNvSpPr txBox="1"/>
          <p:nvPr/>
        </p:nvSpPr>
        <p:spPr>
          <a:xfrm>
            <a:off x="9230154" y="3429004"/>
            <a:ext cx="187012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endParaRPr lang="en-US" sz="2400"/>
          </a:p>
        </p:txBody>
      </p:sp>
    </p:spTree>
    <p:extLst>
      <p:ext uri="{BB962C8B-B14F-4D97-AF65-F5344CB8AC3E}">
        <p14:creationId xmlns:p14="http://schemas.microsoft.com/office/powerpoint/2010/main" val="1693446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17585-865B-1363-F5C1-92DA838099AC}"/>
            </a:ext>
          </a:extLst>
        </p:cNvPr>
        <p:cNvGrpSpPr/>
        <p:nvPr/>
      </p:nvGrpSpPr>
      <p:grpSpPr>
        <a:xfrm>
          <a:off x="0" y="0"/>
          <a:ext cx="0" cy="0"/>
          <a:chOff x="0" y="0"/>
          <a:chExt cx="0" cy="0"/>
        </a:xfrm>
      </p:grpSpPr>
      <p:sp>
        <p:nvSpPr>
          <p:cNvPr id="6" name="Right Arrow 5">
            <a:extLst>
              <a:ext uri="{FF2B5EF4-FFF2-40B4-BE49-F238E27FC236}">
                <a16:creationId xmlns:a16="http://schemas.microsoft.com/office/drawing/2014/main" id="{40AD6A46-7955-DB56-0E71-747371A07AA1}"/>
              </a:ext>
            </a:extLst>
          </p:cNvPr>
          <p:cNvSpPr/>
          <p:nvPr/>
        </p:nvSpPr>
        <p:spPr>
          <a:xfrm>
            <a:off x="350519" y="1569605"/>
            <a:ext cx="11683637" cy="1482481"/>
          </a:xfrm>
          <a:prstGeom prst="rightArrow">
            <a:avLst/>
          </a:prstGeom>
          <a:solidFill>
            <a:schemeClr val="tx2"/>
          </a:solidFill>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graphicFrame>
        <p:nvGraphicFramePr>
          <p:cNvPr id="12" name="Object 11" hidden="1">
            <a:extLst>
              <a:ext uri="{FF2B5EF4-FFF2-40B4-BE49-F238E27FC236}">
                <a16:creationId xmlns:a16="http://schemas.microsoft.com/office/drawing/2014/main" id="{27167741-3460-366B-A6C8-EAD61C6F849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2" name="Object 11" hidden="1">
                        <a:extLst>
                          <a:ext uri="{FF2B5EF4-FFF2-40B4-BE49-F238E27FC236}">
                            <a16:creationId xmlns:a16="http://schemas.microsoft.com/office/drawing/2014/main" id="{27167741-3460-366B-A6C8-EAD61C6F8495}"/>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067DD39D-605D-38F7-8AF1-D32C09C3F9E8}"/>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735ED75A-4D77-4847-E29E-4087BB8309F1}"/>
              </a:ext>
            </a:extLst>
          </p:cNvPr>
          <p:cNvSpPr>
            <a:spLocks noGrp="1"/>
          </p:cNvSpPr>
          <p:nvPr>
            <p:ph type="title"/>
          </p:nvPr>
        </p:nvSpPr>
        <p:spPr/>
        <p:txBody>
          <a:bodyPr/>
          <a:lstStyle/>
          <a:p>
            <a:r>
              <a:rPr lang="en-US"/>
              <a:t>Transformation steps</a:t>
            </a:r>
          </a:p>
        </p:txBody>
      </p:sp>
      <p:sp>
        <p:nvSpPr>
          <p:cNvPr id="8" name="Footer Placeholder 7">
            <a:extLst>
              <a:ext uri="{FF2B5EF4-FFF2-40B4-BE49-F238E27FC236}">
                <a16:creationId xmlns:a16="http://schemas.microsoft.com/office/drawing/2014/main" id="{1BC0B18E-1CF1-CAAA-65F2-2F062854F9E3}"/>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
        <p:nvSpPr>
          <p:cNvPr id="28" name="Rounded Rectangle 27">
            <a:extLst>
              <a:ext uri="{FF2B5EF4-FFF2-40B4-BE49-F238E27FC236}">
                <a16:creationId xmlns:a16="http://schemas.microsoft.com/office/drawing/2014/main" id="{7FCF5646-B5A7-8EF4-087C-B4477A85AF42}"/>
              </a:ext>
            </a:extLst>
          </p:cNvPr>
          <p:cNvSpPr/>
          <p:nvPr/>
        </p:nvSpPr>
        <p:spPr>
          <a:xfrm>
            <a:off x="837632" y="1489079"/>
            <a:ext cx="1649593" cy="1691540"/>
          </a:xfrm>
          <a:prstGeom prst="roundRect">
            <a:avLst>
              <a:gd name="adj" fmla="val 9907"/>
            </a:avLst>
          </a:prstGeom>
          <a:solidFill>
            <a:schemeClr val="accent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9" name="Rounded Rectangle 5">
            <a:extLst>
              <a:ext uri="{FF2B5EF4-FFF2-40B4-BE49-F238E27FC236}">
                <a16:creationId xmlns:a16="http://schemas.microsoft.com/office/drawing/2014/main" id="{D77030B5-DBD9-4347-63E2-40B68293F2AD}"/>
              </a:ext>
            </a:extLst>
          </p:cNvPr>
          <p:cNvSpPr txBox="1"/>
          <p:nvPr/>
        </p:nvSpPr>
        <p:spPr>
          <a:xfrm>
            <a:off x="939424" y="1569605"/>
            <a:ext cx="1488541"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1</a:t>
            </a:r>
          </a:p>
        </p:txBody>
      </p:sp>
      <p:sp>
        <p:nvSpPr>
          <p:cNvPr id="26" name="Rounded Rectangle 25">
            <a:extLst>
              <a:ext uri="{FF2B5EF4-FFF2-40B4-BE49-F238E27FC236}">
                <a16:creationId xmlns:a16="http://schemas.microsoft.com/office/drawing/2014/main" id="{B5C77BDD-E863-FE89-9139-019B2AF037D7}"/>
              </a:ext>
            </a:extLst>
          </p:cNvPr>
          <p:cNvSpPr/>
          <p:nvPr/>
        </p:nvSpPr>
        <p:spPr>
          <a:xfrm>
            <a:off x="3635139" y="1489079"/>
            <a:ext cx="1649593" cy="1691540"/>
          </a:xfrm>
          <a:prstGeom prst="roundRect">
            <a:avLst>
              <a:gd name="adj" fmla="val 7991"/>
            </a:avLst>
          </a:prstGeom>
          <a:solidFill>
            <a:schemeClr val="accent1"/>
          </a:solidFill>
          <a:ln>
            <a:noFill/>
          </a:ln>
        </p:spPr>
        <p:style>
          <a:lnRef idx="2">
            <a:schemeClr val="lt1">
              <a:hueOff val="0"/>
              <a:satOff val="0"/>
              <a:lumOff val="0"/>
              <a:alphaOff val="0"/>
            </a:schemeClr>
          </a:lnRef>
          <a:fillRef idx="1">
            <a:schemeClr val="accent2">
              <a:hueOff val="-175095"/>
              <a:satOff val="0"/>
              <a:lumOff val="2696"/>
              <a:alphaOff val="0"/>
            </a:schemeClr>
          </a:fillRef>
          <a:effectRef idx="0">
            <a:schemeClr val="accent2">
              <a:hueOff val="-175095"/>
              <a:satOff val="0"/>
              <a:lumOff val="2696"/>
              <a:alphaOff val="0"/>
            </a:schemeClr>
          </a:effectRef>
          <a:fontRef idx="minor">
            <a:schemeClr val="lt1"/>
          </a:fontRef>
        </p:style>
        <p:txBody>
          <a:bodyPr/>
          <a:lstStyle/>
          <a:p>
            <a:endParaRPr lang="en-US"/>
          </a:p>
        </p:txBody>
      </p:sp>
      <p:sp>
        <p:nvSpPr>
          <p:cNvPr id="27" name="Rounded Rectangle 7">
            <a:extLst>
              <a:ext uri="{FF2B5EF4-FFF2-40B4-BE49-F238E27FC236}">
                <a16:creationId xmlns:a16="http://schemas.microsoft.com/office/drawing/2014/main" id="{2F6C099A-46EA-9A37-A4EA-11F1160B5EA0}"/>
              </a:ext>
            </a:extLst>
          </p:cNvPr>
          <p:cNvSpPr txBox="1"/>
          <p:nvPr/>
        </p:nvSpPr>
        <p:spPr>
          <a:xfrm>
            <a:off x="3759466" y="1569605"/>
            <a:ext cx="1258415"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2</a:t>
            </a:r>
          </a:p>
        </p:txBody>
      </p:sp>
      <p:sp>
        <p:nvSpPr>
          <p:cNvPr id="24" name="Rounded Rectangle 23">
            <a:extLst>
              <a:ext uri="{FF2B5EF4-FFF2-40B4-BE49-F238E27FC236}">
                <a16:creationId xmlns:a16="http://schemas.microsoft.com/office/drawing/2014/main" id="{4E95C442-A91D-41B3-3D58-487B788F1854}"/>
              </a:ext>
            </a:extLst>
          </p:cNvPr>
          <p:cNvSpPr/>
          <p:nvPr/>
        </p:nvSpPr>
        <p:spPr>
          <a:xfrm>
            <a:off x="6432646" y="1489079"/>
            <a:ext cx="1649593" cy="1691540"/>
          </a:xfrm>
          <a:prstGeom prst="roundRect">
            <a:avLst>
              <a:gd name="adj" fmla="val 8955"/>
            </a:avLst>
          </a:prstGeom>
          <a:solidFill>
            <a:schemeClr val="accent1"/>
          </a:solidFill>
          <a:ln>
            <a:noFill/>
          </a:ln>
        </p:spPr>
        <p:style>
          <a:lnRef idx="2">
            <a:schemeClr val="lt1">
              <a:hueOff val="0"/>
              <a:satOff val="0"/>
              <a:lumOff val="0"/>
              <a:alphaOff val="0"/>
            </a:schemeClr>
          </a:lnRef>
          <a:fillRef idx="1">
            <a:schemeClr val="accent2">
              <a:hueOff val="-350189"/>
              <a:satOff val="0"/>
              <a:lumOff val="5392"/>
              <a:alphaOff val="0"/>
            </a:schemeClr>
          </a:fillRef>
          <a:effectRef idx="0">
            <a:schemeClr val="accent2">
              <a:hueOff val="-350189"/>
              <a:satOff val="0"/>
              <a:lumOff val="5392"/>
              <a:alphaOff val="0"/>
            </a:schemeClr>
          </a:effectRef>
          <a:fontRef idx="minor">
            <a:schemeClr val="lt1"/>
          </a:fontRef>
        </p:style>
        <p:txBody>
          <a:bodyPr/>
          <a:lstStyle/>
          <a:p>
            <a:endParaRPr lang="en-US"/>
          </a:p>
        </p:txBody>
      </p:sp>
      <p:sp>
        <p:nvSpPr>
          <p:cNvPr id="25" name="Rounded Rectangle 9">
            <a:extLst>
              <a:ext uri="{FF2B5EF4-FFF2-40B4-BE49-F238E27FC236}">
                <a16:creationId xmlns:a16="http://schemas.microsoft.com/office/drawing/2014/main" id="{A12C7337-3F49-62EF-AD5B-52981F554E94}"/>
              </a:ext>
            </a:extLst>
          </p:cNvPr>
          <p:cNvSpPr txBox="1"/>
          <p:nvPr/>
        </p:nvSpPr>
        <p:spPr>
          <a:xfrm>
            <a:off x="6543177" y="1569605"/>
            <a:ext cx="1088327"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Step 3</a:t>
            </a:r>
          </a:p>
        </p:txBody>
      </p:sp>
      <p:sp>
        <p:nvSpPr>
          <p:cNvPr id="20" name="Rounded Rectangle 19">
            <a:extLst>
              <a:ext uri="{FF2B5EF4-FFF2-40B4-BE49-F238E27FC236}">
                <a16:creationId xmlns:a16="http://schemas.microsoft.com/office/drawing/2014/main" id="{90A84FE7-94C4-3A17-B933-9356BACB6A05}"/>
              </a:ext>
            </a:extLst>
          </p:cNvPr>
          <p:cNvSpPr/>
          <p:nvPr/>
        </p:nvSpPr>
        <p:spPr>
          <a:xfrm>
            <a:off x="9230154" y="1489079"/>
            <a:ext cx="1649593" cy="1691540"/>
          </a:xfrm>
          <a:prstGeom prst="roundRect">
            <a:avLst>
              <a:gd name="adj" fmla="val 9437"/>
            </a:avLst>
          </a:prstGeom>
          <a:solidFill>
            <a:schemeClr val="accent1"/>
          </a:solidFill>
          <a:ln>
            <a:noFill/>
          </a:ln>
        </p:spPr>
        <p:style>
          <a:lnRef idx="2">
            <a:schemeClr val="lt1">
              <a:hueOff val="0"/>
              <a:satOff val="0"/>
              <a:lumOff val="0"/>
              <a:alphaOff val="0"/>
            </a:schemeClr>
          </a:lnRef>
          <a:fillRef idx="1">
            <a:schemeClr val="accent2">
              <a:hueOff val="-700378"/>
              <a:satOff val="0"/>
              <a:lumOff val="10784"/>
              <a:alphaOff val="0"/>
            </a:schemeClr>
          </a:fillRef>
          <a:effectRef idx="0">
            <a:schemeClr val="accent2">
              <a:hueOff val="-700378"/>
              <a:satOff val="0"/>
              <a:lumOff val="10784"/>
              <a:alphaOff val="0"/>
            </a:schemeClr>
          </a:effectRef>
          <a:fontRef idx="minor">
            <a:schemeClr val="lt1"/>
          </a:fontRef>
        </p:style>
        <p:txBody>
          <a:bodyPr/>
          <a:lstStyle/>
          <a:p>
            <a:endParaRPr lang="en-US"/>
          </a:p>
        </p:txBody>
      </p:sp>
      <p:sp>
        <p:nvSpPr>
          <p:cNvPr id="21" name="Rounded Rectangle 13">
            <a:extLst>
              <a:ext uri="{FF2B5EF4-FFF2-40B4-BE49-F238E27FC236}">
                <a16:creationId xmlns:a16="http://schemas.microsoft.com/office/drawing/2014/main" id="{AE3EEE40-7F24-0BD8-9D05-D6F83228D9BE}"/>
              </a:ext>
            </a:extLst>
          </p:cNvPr>
          <p:cNvSpPr txBox="1"/>
          <p:nvPr/>
        </p:nvSpPr>
        <p:spPr>
          <a:xfrm>
            <a:off x="9398442" y="1569605"/>
            <a:ext cx="1400779" cy="15304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defTabSz="1066800">
              <a:lnSpc>
                <a:spcPct val="90000"/>
              </a:lnSpc>
              <a:spcBef>
                <a:spcPct val="0"/>
              </a:spcBef>
              <a:spcAft>
                <a:spcPct val="35000"/>
              </a:spcAft>
              <a:buNone/>
            </a:pPr>
            <a:r>
              <a:rPr lang="en-US" sz="2400" kern="1200"/>
              <a:t>Goal</a:t>
            </a:r>
            <a:br>
              <a:rPr lang="en-US" sz="2400" kern="1200"/>
            </a:br>
            <a:r>
              <a:rPr lang="en-US" sz="2400"/>
              <a:t>achieved</a:t>
            </a:r>
            <a:endParaRPr lang="en-US" sz="2400" kern="1200"/>
          </a:p>
        </p:txBody>
      </p:sp>
      <p:sp>
        <p:nvSpPr>
          <p:cNvPr id="3" name="TextBox 2">
            <a:extLst>
              <a:ext uri="{FF2B5EF4-FFF2-40B4-BE49-F238E27FC236}">
                <a16:creationId xmlns:a16="http://schemas.microsoft.com/office/drawing/2014/main" id="{0603624E-25D8-AEF3-E1BB-349302C5B3BB}"/>
              </a:ext>
            </a:extLst>
          </p:cNvPr>
          <p:cNvSpPr txBox="1"/>
          <p:nvPr/>
        </p:nvSpPr>
        <p:spPr>
          <a:xfrm>
            <a:off x="768635" y="3429005"/>
            <a:ext cx="2014806" cy="2585323"/>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r>
              <a:rPr lang="en-US" sz="2400"/>
              <a:t> </a:t>
            </a:r>
            <a:r>
              <a:rPr lang="en-US" sz="2400" err="1"/>
              <a:t>cing</a:t>
            </a:r>
            <a:r>
              <a:rPr lang="en-US" sz="2400"/>
              <a:t> </a:t>
            </a:r>
            <a:r>
              <a:rPr lang="en-US" sz="2400" err="1"/>
              <a:t>elit</a:t>
            </a:r>
            <a:endParaRPr lang="en-US" sz="2400"/>
          </a:p>
          <a:p>
            <a:endParaRPr lang="en-US"/>
          </a:p>
        </p:txBody>
      </p:sp>
      <p:sp>
        <p:nvSpPr>
          <p:cNvPr id="4" name="TextBox 3">
            <a:extLst>
              <a:ext uri="{FF2B5EF4-FFF2-40B4-BE49-F238E27FC236}">
                <a16:creationId xmlns:a16="http://schemas.microsoft.com/office/drawing/2014/main" id="{45346126-F2C4-E6DF-C093-C662F89ACDAC}"/>
              </a:ext>
            </a:extLst>
          </p:cNvPr>
          <p:cNvSpPr txBox="1"/>
          <p:nvPr/>
        </p:nvSpPr>
        <p:spPr>
          <a:xfrm>
            <a:off x="3635139" y="3429004"/>
            <a:ext cx="2138340"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r>
              <a:rPr lang="en-US" sz="2400"/>
              <a:t> </a:t>
            </a:r>
            <a:r>
              <a:rPr lang="en-US" sz="2400" err="1"/>
              <a:t>cing</a:t>
            </a:r>
            <a:r>
              <a:rPr lang="en-US" sz="2400"/>
              <a:t> </a:t>
            </a:r>
            <a:r>
              <a:rPr lang="en-US" sz="2400" err="1"/>
              <a:t>elit</a:t>
            </a:r>
            <a:endParaRPr lang="en-US" sz="2400"/>
          </a:p>
        </p:txBody>
      </p:sp>
      <p:sp>
        <p:nvSpPr>
          <p:cNvPr id="5" name="TextBox 4">
            <a:extLst>
              <a:ext uri="{FF2B5EF4-FFF2-40B4-BE49-F238E27FC236}">
                <a16:creationId xmlns:a16="http://schemas.microsoft.com/office/drawing/2014/main" id="{4BE2B5EB-A12B-E171-6222-553115053C95}"/>
              </a:ext>
            </a:extLst>
          </p:cNvPr>
          <p:cNvSpPr txBox="1"/>
          <p:nvPr/>
        </p:nvSpPr>
        <p:spPr>
          <a:xfrm>
            <a:off x="6322377" y="3398891"/>
            <a:ext cx="205607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r>
              <a:rPr lang="en-US" sz="2400"/>
              <a:t> </a:t>
            </a:r>
            <a:r>
              <a:rPr lang="en-US" sz="2400" err="1"/>
              <a:t>cing</a:t>
            </a:r>
            <a:r>
              <a:rPr lang="en-US" sz="2400"/>
              <a:t> </a:t>
            </a:r>
            <a:r>
              <a:rPr lang="en-US" sz="2400" err="1"/>
              <a:t>elit</a:t>
            </a:r>
            <a:endParaRPr lang="en-US" sz="2400"/>
          </a:p>
        </p:txBody>
      </p:sp>
      <p:sp>
        <p:nvSpPr>
          <p:cNvPr id="7" name="TextBox 6">
            <a:extLst>
              <a:ext uri="{FF2B5EF4-FFF2-40B4-BE49-F238E27FC236}">
                <a16:creationId xmlns:a16="http://schemas.microsoft.com/office/drawing/2014/main" id="{8484F9DC-5F51-032F-646A-47DA5E72A5A0}"/>
              </a:ext>
            </a:extLst>
          </p:cNvPr>
          <p:cNvSpPr txBox="1"/>
          <p:nvPr/>
        </p:nvSpPr>
        <p:spPr>
          <a:xfrm>
            <a:off x="9230154" y="3429004"/>
            <a:ext cx="2056079" cy="2308324"/>
          </a:xfrm>
          <a:prstGeom prst="rect">
            <a:avLst/>
          </a:prstGeom>
          <a:noFill/>
        </p:spPr>
        <p:txBody>
          <a:bodyPr wrap="square" rtlCol="0">
            <a:spAutoFit/>
          </a:bodyPr>
          <a:lstStyle/>
          <a:p>
            <a:r>
              <a:rPr lang="en-US" sz="2400"/>
              <a:t>Lorem ipsum dolor sit </a:t>
            </a:r>
            <a:r>
              <a:rPr lang="en-US" sz="2400" err="1"/>
              <a:t>consectetuer</a:t>
            </a:r>
            <a:r>
              <a:rPr lang="en-US" sz="2400"/>
              <a:t> </a:t>
            </a:r>
            <a:r>
              <a:rPr lang="en-US" sz="2400" err="1"/>
              <a:t>adipiscing</a:t>
            </a:r>
            <a:r>
              <a:rPr lang="en-US" sz="2400"/>
              <a:t> </a:t>
            </a:r>
            <a:r>
              <a:rPr lang="en-US" sz="2400" err="1"/>
              <a:t>elit</a:t>
            </a:r>
            <a:r>
              <a:rPr lang="en-US" sz="2400"/>
              <a:t> </a:t>
            </a:r>
            <a:r>
              <a:rPr lang="en-US" sz="2400" err="1"/>
              <a:t>consec</a:t>
            </a:r>
            <a:r>
              <a:rPr lang="en-US" sz="2400"/>
              <a:t> </a:t>
            </a:r>
            <a:r>
              <a:rPr lang="en-US" sz="2400" err="1"/>
              <a:t>tetuer</a:t>
            </a:r>
            <a:r>
              <a:rPr lang="en-US" sz="2400"/>
              <a:t> </a:t>
            </a:r>
            <a:r>
              <a:rPr lang="en-US" sz="2400" err="1"/>
              <a:t>adipis</a:t>
            </a:r>
            <a:r>
              <a:rPr lang="en-US" sz="2400"/>
              <a:t> </a:t>
            </a:r>
            <a:r>
              <a:rPr lang="en-US" sz="2400" err="1"/>
              <a:t>cing</a:t>
            </a:r>
            <a:r>
              <a:rPr lang="en-US" sz="2400"/>
              <a:t> </a:t>
            </a:r>
            <a:r>
              <a:rPr lang="en-US" sz="2400" err="1"/>
              <a:t>elit</a:t>
            </a:r>
            <a:endParaRPr lang="en-US" sz="2400"/>
          </a:p>
        </p:txBody>
      </p:sp>
    </p:spTree>
    <p:extLst>
      <p:ext uri="{BB962C8B-B14F-4D97-AF65-F5344CB8AC3E}">
        <p14:creationId xmlns:p14="http://schemas.microsoft.com/office/powerpoint/2010/main" val="772464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5F0452D-77F0-CB4F-AB92-0810F4853A6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75F0452D-77F0-CB4F-AB92-0810F4853A6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F56D3D8-04A8-DA47-9F60-BCB8F355957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5234" name="Rectangle 2"/>
          <p:cNvSpPr>
            <a:spLocks noGrp="1" noChangeArrowheads="1"/>
          </p:cNvSpPr>
          <p:nvPr>
            <p:ph type="title"/>
          </p:nvPr>
        </p:nvSpPr>
        <p:spPr/>
        <p:txBody>
          <a:bodyPr/>
          <a:lstStyle/>
          <a:p>
            <a:r>
              <a:rPr lang="en-US"/>
              <a:t>Ready-made for content and three phases</a:t>
            </a:r>
          </a:p>
        </p:txBody>
      </p:sp>
      <p:sp>
        <p:nvSpPr>
          <p:cNvPr id="3" name="Footer Placeholder 2">
            <a:extLst>
              <a:ext uri="{FF2B5EF4-FFF2-40B4-BE49-F238E27FC236}">
                <a16:creationId xmlns:a16="http://schemas.microsoft.com/office/drawing/2014/main" id="{B5A53F54-08BF-26C8-AEC3-DFCB19940834}"/>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graphicFrame>
        <p:nvGraphicFramePr>
          <p:cNvPr id="11" name="Group 4">
            <a:extLst>
              <a:ext uri="{FF2B5EF4-FFF2-40B4-BE49-F238E27FC236}">
                <a16:creationId xmlns:a16="http://schemas.microsoft.com/office/drawing/2014/main" id="{F4FA6C3B-0255-9643-037B-E76C520ABF4F}"/>
              </a:ext>
            </a:extLst>
          </p:cNvPr>
          <p:cNvGraphicFramePr>
            <a:graphicFrameLocks noGrp="1"/>
          </p:cNvGraphicFramePr>
          <p:nvPr>
            <p:extLst>
              <p:ext uri="{D42A27DB-BD31-4B8C-83A1-F6EECF244321}">
                <p14:modId xmlns:p14="http://schemas.microsoft.com/office/powerpoint/2010/main" val="1836653379"/>
              </p:ext>
            </p:extLst>
          </p:nvPr>
        </p:nvGraphicFramePr>
        <p:xfrm>
          <a:off x="350520" y="1483758"/>
          <a:ext cx="11498580" cy="4632880"/>
        </p:xfrm>
        <a:graphic>
          <a:graphicData uri="http://schemas.openxmlformats.org/drawingml/2006/table">
            <a:tbl>
              <a:tblPr>
                <a:tableStyleId>{2D5ABB26-0587-4C30-8999-92F81FD0307C}</a:tableStyleId>
              </a:tblPr>
              <a:tblGrid>
                <a:gridCol w="3834302">
                  <a:extLst>
                    <a:ext uri="{9D8B030D-6E8A-4147-A177-3AD203B41FA5}">
                      <a16:colId xmlns:a16="http://schemas.microsoft.com/office/drawing/2014/main" val="20000"/>
                    </a:ext>
                  </a:extLst>
                </a:gridCol>
                <a:gridCol w="3831418">
                  <a:extLst>
                    <a:ext uri="{9D8B030D-6E8A-4147-A177-3AD203B41FA5}">
                      <a16:colId xmlns:a16="http://schemas.microsoft.com/office/drawing/2014/main" val="20001"/>
                    </a:ext>
                  </a:extLst>
                </a:gridCol>
                <a:gridCol w="3832860">
                  <a:extLst>
                    <a:ext uri="{9D8B030D-6E8A-4147-A177-3AD203B41FA5}">
                      <a16:colId xmlns:a16="http://schemas.microsoft.com/office/drawing/2014/main" val="20003"/>
                    </a:ext>
                  </a:extLst>
                </a:gridCol>
              </a:tblGrid>
              <a:tr h="886890">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1</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solidFill>
                      <a:schemeClr val="accent2"/>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2</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accent2"/>
                    </a:solidFill>
                  </a:tcPr>
                </a:tc>
                <a:tc>
                  <a:txBody>
                    <a:bodyPr/>
                    <a:lstStyle/>
                    <a:p>
                      <a:pPr marL="0" marR="0" lvl="0" indent="0" algn="l" defTabSz="939800" rtl="0" eaLnBrk="0" fontAlgn="base" latinLnBrk="0" hangingPunct="0">
                        <a:lnSpc>
                          <a:spcPct val="100000"/>
                        </a:lnSpc>
                        <a:spcBef>
                          <a:spcPct val="0"/>
                        </a:spcBef>
                        <a:spcAft>
                          <a:spcPct val="0"/>
                        </a:spcAft>
                        <a:buClrTx/>
                        <a:buSzTx/>
                        <a:buFontTx/>
                        <a:buNone/>
                        <a:tabLst/>
                      </a:pPr>
                      <a:r>
                        <a:rPr kumimoji="0" lang="en-US" sz="4000" b="0" u="none" strike="noStrike" cap="none" normalizeH="0" baseline="0">
                          <a:ln>
                            <a:noFill/>
                          </a:ln>
                          <a:solidFill>
                            <a:schemeClr val="bg1"/>
                          </a:solidFill>
                          <a:effectLst/>
                          <a:latin typeface="+mn-lt"/>
                        </a:rPr>
                        <a:t>3</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solidFill>
                      <a:schemeClr val="accent2"/>
                    </a:solidFill>
                  </a:tcPr>
                </a:tc>
                <a:extLst>
                  <a:ext uri="{0D108BD9-81ED-4DB2-BD59-A6C34878D82A}">
                    <a16:rowId xmlns:a16="http://schemas.microsoft.com/office/drawing/2014/main" val="10000"/>
                  </a:ext>
                </a:extLst>
              </a:tr>
              <a:tr h="1174011">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solidFill>
                      <a:schemeClr val="tx2">
                        <a:alpha val="70000"/>
                      </a:schemeClr>
                    </a:solidFill>
                  </a:tcPr>
                </a:tc>
                <a:extLst>
                  <a:ext uri="{0D108BD9-81ED-4DB2-BD59-A6C34878D82A}">
                    <a16:rowId xmlns:a16="http://schemas.microsoft.com/office/drawing/2014/main" val="10001"/>
                  </a:ext>
                </a:extLst>
              </a:tr>
              <a:tr h="2571979">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a:t>
                      </a: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a:noFill/>
                    </a:lnB>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a:t>
                      </a: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a:t>
                      </a:r>
                    </a:p>
                  </a:txBody>
                  <a:tcPr marL="182880" marR="182880" marT="91440" marB="91440" horzOverflow="overflow">
                    <a:lnL w="19050" cap="flat" cmpd="sng" algn="ctr">
                      <a:solidFill>
                        <a:schemeClr val="bg1"/>
                      </a:solidFill>
                      <a:prstDash val="solid"/>
                      <a:round/>
                      <a:headEnd type="none" w="med" len="med"/>
                      <a:tailEnd type="none" w="med" len="med"/>
                    </a:lnL>
                    <a:solidFill>
                      <a:srgbClr val="EAE7DD">
                        <a:alpha val="30000"/>
                      </a:srgb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37855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C89BB-C53C-1E99-AF63-03076D2E7267}"/>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EA545E7-84AB-BD57-8555-8EF573E1260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8EA545E7-84AB-BD57-8555-8EF573E1260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096AC40-3C6F-619C-3420-99FCAC765863}"/>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5234" name="Rectangle 2">
            <a:extLst>
              <a:ext uri="{FF2B5EF4-FFF2-40B4-BE49-F238E27FC236}">
                <a16:creationId xmlns:a16="http://schemas.microsoft.com/office/drawing/2014/main" id="{D4BC0E37-4A98-FCD3-2F0F-E5CFA6BDCCD7}"/>
              </a:ext>
            </a:extLst>
          </p:cNvPr>
          <p:cNvSpPr>
            <a:spLocks noGrp="1" noChangeArrowheads="1"/>
          </p:cNvSpPr>
          <p:nvPr>
            <p:ph type="title"/>
          </p:nvPr>
        </p:nvSpPr>
        <p:spPr/>
        <p:txBody>
          <a:bodyPr/>
          <a:lstStyle/>
          <a:p>
            <a:r>
              <a:rPr lang="en-US"/>
              <a:t>Ready-made for content and three phases</a:t>
            </a:r>
          </a:p>
        </p:txBody>
      </p:sp>
      <p:sp>
        <p:nvSpPr>
          <p:cNvPr id="3" name="Footer Placeholder 2">
            <a:extLst>
              <a:ext uri="{FF2B5EF4-FFF2-40B4-BE49-F238E27FC236}">
                <a16:creationId xmlns:a16="http://schemas.microsoft.com/office/drawing/2014/main" id="{3F7532A3-BD75-3E28-8627-334DFFEB2288}"/>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graphicFrame>
        <p:nvGraphicFramePr>
          <p:cNvPr id="4" name="Group 4">
            <a:extLst>
              <a:ext uri="{FF2B5EF4-FFF2-40B4-BE49-F238E27FC236}">
                <a16:creationId xmlns:a16="http://schemas.microsoft.com/office/drawing/2014/main" id="{C6AD10CF-B443-EFA4-D8AC-C9682028A850}"/>
              </a:ext>
            </a:extLst>
          </p:cNvPr>
          <p:cNvGraphicFramePr>
            <a:graphicFrameLocks noGrp="1"/>
          </p:cNvGraphicFramePr>
          <p:nvPr>
            <p:extLst>
              <p:ext uri="{D42A27DB-BD31-4B8C-83A1-F6EECF244321}">
                <p14:modId xmlns:p14="http://schemas.microsoft.com/office/powerpoint/2010/main" val="1731412079"/>
              </p:ext>
            </p:extLst>
          </p:nvPr>
        </p:nvGraphicFramePr>
        <p:xfrm>
          <a:off x="350520" y="1483758"/>
          <a:ext cx="11498580" cy="4632880"/>
        </p:xfrm>
        <a:graphic>
          <a:graphicData uri="http://schemas.openxmlformats.org/drawingml/2006/table">
            <a:tbl>
              <a:tblPr>
                <a:tableStyleId>{2D5ABB26-0587-4C30-8999-92F81FD0307C}</a:tableStyleId>
              </a:tblPr>
              <a:tblGrid>
                <a:gridCol w="3834302">
                  <a:extLst>
                    <a:ext uri="{9D8B030D-6E8A-4147-A177-3AD203B41FA5}">
                      <a16:colId xmlns:a16="http://schemas.microsoft.com/office/drawing/2014/main" val="20000"/>
                    </a:ext>
                  </a:extLst>
                </a:gridCol>
                <a:gridCol w="3831418">
                  <a:extLst>
                    <a:ext uri="{9D8B030D-6E8A-4147-A177-3AD203B41FA5}">
                      <a16:colId xmlns:a16="http://schemas.microsoft.com/office/drawing/2014/main" val="20001"/>
                    </a:ext>
                  </a:extLst>
                </a:gridCol>
                <a:gridCol w="3832860">
                  <a:extLst>
                    <a:ext uri="{9D8B030D-6E8A-4147-A177-3AD203B41FA5}">
                      <a16:colId xmlns:a16="http://schemas.microsoft.com/office/drawing/2014/main" val="20003"/>
                    </a:ext>
                  </a:extLst>
                </a:gridCol>
              </a:tblGrid>
              <a:tr h="886890">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1</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solidFill>
                      <a:schemeClr val="accent1"/>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2</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accent1"/>
                    </a:solidFill>
                  </a:tcPr>
                </a:tc>
                <a:tc>
                  <a:txBody>
                    <a:bodyPr/>
                    <a:lstStyle/>
                    <a:p>
                      <a:pPr marL="0" marR="0" lvl="0" indent="0" algn="l" defTabSz="939800" rtl="0" eaLnBrk="0" fontAlgn="base" latinLnBrk="0" hangingPunct="0">
                        <a:lnSpc>
                          <a:spcPct val="100000"/>
                        </a:lnSpc>
                        <a:spcBef>
                          <a:spcPct val="0"/>
                        </a:spcBef>
                        <a:spcAft>
                          <a:spcPct val="0"/>
                        </a:spcAft>
                        <a:buClrTx/>
                        <a:buSzTx/>
                        <a:buFontTx/>
                        <a:buNone/>
                        <a:tabLst/>
                      </a:pPr>
                      <a:r>
                        <a:rPr kumimoji="0" lang="en-US" sz="4000" b="0" u="none" strike="noStrike" cap="none" normalizeH="0" baseline="0">
                          <a:ln>
                            <a:noFill/>
                          </a:ln>
                          <a:solidFill>
                            <a:schemeClr val="bg1"/>
                          </a:solidFill>
                          <a:effectLst/>
                          <a:latin typeface="+mn-lt"/>
                        </a:rPr>
                        <a:t>3</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r h="1174011">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solidFill>
                      <a:schemeClr val="tx2">
                        <a:alpha val="70000"/>
                      </a:schemeClr>
                    </a:solidFill>
                  </a:tcPr>
                </a:tc>
                <a:extLst>
                  <a:ext uri="{0D108BD9-81ED-4DB2-BD59-A6C34878D82A}">
                    <a16:rowId xmlns:a16="http://schemas.microsoft.com/office/drawing/2014/main" val="10001"/>
                  </a:ext>
                </a:extLst>
              </a:tr>
              <a:tr h="2571979">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a:t>
                      </a: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a:noFill/>
                    </a:lnB>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a:t>
                      </a: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p>
                      <a:pPr marL="0" marR="0" lvl="0" indent="0" algn="l" defTabSz="939800" rtl="0" eaLnBrk="0" fontAlgn="base" latinLnBrk="0" hangingPunct="0">
                        <a:lnSpc>
                          <a:spcPct val="100000"/>
                        </a:lnSpc>
                        <a:spcBef>
                          <a:spcPts val="0"/>
                        </a:spcBef>
                        <a:spcAft>
                          <a:spcPts val="0"/>
                        </a:spcAft>
                        <a:buClrTx/>
                        <a:buSzTx/>
                        <a:buFontTx/>
                        <a:buNone/>
                        <a:tabLst/>
                        <a:defRPr/>
                      </a:pPr>
                      <a:endParaRPr kumimoji="0" lang="en-US" sz="2400" u="none" strike="noStrike" cap="none" normalizeH="0" baseline="0">
                        <a:ln>
                          <a:noFill/>
                        </a:ln>
                        <a:effectLst/>
                      </a:endParaRPr>
                    </a:p>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Lorem ipsum </a:t>
                      </a:r>
                      <a:r>
                        <a:rPr kumimoji="0" lang="en-US" sz="2400" u="none" strike="noStrike" cap="none" normalizeH="0" baseline="0" err="1">
                          <a:ln>
                            <a:noFill/>
                          </a:ln>
                          <a:effectLst/>
                        </a:rPr>
                        <a:t>dlor</a:t>
                      </a:r>
                      <a:r>
                        <a:rPr kumimoji="0" lang="en-US" sz="2400" u="none" strike="noStrike" cap="none" normalizeH="0" baseline="0">
                          <a:ln>
                            <a:noFill/>
                          </a:ln>
                          <a:effectLst/>
                        </a:rPr>
                        <a:t> sit </a:t>
                      </a:r>
                      <a:r>
                        <a:rPr kumimoji="0" lang="en-US" sz="2400" u="none" strike="noStrike" cap="none" normalizeH="0" baseline="0" err="1">
                          <a:ln>
                            <a:noFill/>
                          </a:ln>
                          <a:effectLst/>
                        </a:rPr>
                        <a:t>amet</a:t>
                      </a:r>
                      <a:r>
                        <a:rPr kumimoji="0" lang="en-US" sz="2400" u="none" strike="noStrike" cap="none" normalizeH="0" baseline="0">
                          <a:ln>
                            <a:noFill/>
                          </a:ln>
                          <a:effectLst/>
                        </a:rPr>
                        <a:t>. </a:t>
                      </a:r>
                    </a:p>
                  </a:txBody>
                  <a:tcPr marL="182880" marR="182880" marT="91440" marB="91440" horzOverflow="overflow">
                    <a:lnL w="19050" cap="flat" cmpd="sng" algn="ctr">
                      <a:solidFill>
                        <a:schemeClr val="bg1"/>
                      </a:solidFill>
                      <a:prstDash val="solid"/>
                      <a:round/>
                      <a:headEnd type="none" w="med" len="med"/>
                      <a:tailEnd type="none" w="med" len="med"/>
                    </a:lnL>
                    <a:solidFill>
                      <a:srgbClr val="EAE7DD">
                        <a:alpha val="30000"/>
                      </a:srgb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09380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5F0452D-77F0-CB4F-AB92-0810F4853A6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75F0452D-77F0-CB4F-AB92-0810F4853A6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F56D3D8-04A8-DA47-9F60-BCB8F355957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5234" name="Rectangle 2"/>
          <p:cNvSpPr>
            <a:spLocks noGrp="1" noChangeArrowheads="1"/>
          </p:cNvSpPr>
          <p:nvPr>
            <p:ph type="title"/>
          </p:nvPr>
        </p:nvSpPr>
        <p:spPr/>
        <p:txBody>
          <a:bodyPr/>
          <a:lstStyle/>
          <a:p>
            <a:r>
              <a:rPr lang="en-US"/>
              <a:t>Ready-made for content and four phases</a:t>
            </a:r>
          </a:p>
        </p:txBody>
      </p:sp>
      <p:sp>
        <p:nvSpPr>
          <p:cNvPr id="4" name="Footer Placeholder 3">
            <a:extLst>
              <a:ext uri="{FF2B5EF4-FFF2-40B4-BE49-F238E27FC236}">
                <a16:creationId xmlns:a16="http://schemas.microsoft.com/office/drawing/2014/main" id="{D6A57199-FA75-450D-33BE-42274E6E4319}"/>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graphicFrame>
        <p:nvGraphicFramePr>
          <p:cNvPr id="2" name="Group 4">
            <a:extLst>
              <a:ext uri="{FF2B5EF4-FFF2-40B4-BE49-F238E27FC236}">
                <a16:creationId xmlns:a16="http://schemas.microsoft.com/office/drawing/2014/main" id="{725BE054-234E-F03D-6AAE-9872DDB76A3A}"/>
              </a:ext>
            </a:extLst>
          </p:cNvPr>
          <p:cNvGraphicFramePr>
            <a:graphicFrameLocks noGrp="1"/>
          </p:cNvGraphicFramePr>
          <p:nvPr>
            <p:extLst>
              <p:ext uri="{D42A27DB-BD31-4B8C-83A1-F6EECF244321}">
                <p14:modId xmlns:p14="http://schemas.microsoft.com/office/powerpoint/2010/main" val="3638206985"/>
              </p:ext>
            </p:extLst>
          </p:nvPr>
        </p:nvGraphicFramePr>
        <p:xfrm>
          <a:off x="350520" y="1483759"/>
          <a:ext cx="11498581" cy="4659517"/>
        </p:xfrm>
        <a:graphic>
          <a:graphicData uri="http://schemas.openxmlformats.org/drawingml/2006/table">
            <a:tbl>
              <a:tblPr>
                <a:tableStyleId>{2D5ABB26-0587-4C30-8999-92F81FD0307C}</a:tableStyleId>
              </a:tblPr>
              <a:tblGrid>
                <a:gridCol w="2875727">
                  <a:extLst>
                    <a:ext uri="{9D8B030D-6E8A-4147-A177-3AD203B41FA5}">
                      <a16:colId xmlns:a16="http://schemas.microsoft.com/office/drawing/2014/main" val="20000"/>
                    </a:ext>
                  </a:extLst>
                </a:gridCol>
                <a:gridCol w="2873564">
                  <a:extLst>
                    <a:ext uri="{9D8B030D-6E8A-4147-A177-3AD203B41FA5}">
                      <a16:colId xmlns:a16="http://schemas.microsoft.com/office/drawing/2014/main" val="20001"/>
                    </a:ext>
                  </a:extLst>
                </a:gridCol>
                <a:gridCol w="2874645">
                  <a:extLst>
                    <a:ext uri="{9D8B030D-6E8A-4147-A177-3AD203B41FA5}">
                      <a16:colId xmlns:a16="http://schemas.microsoft.com/office/drawing/2014/main" val="20003"/>
                    </a:ext>
                  </a:extLst>
                </a:gridCol>
                <a:gridCol w="2874645">
                  <a:extLst>
                    <a:ext uri="{9D8B030D-6E8A-4147-A177-3AD203B41FA5}">
                      <a16:colId xmlns:a16="http://schemas.microsoft.com/office/drawing/2014/main" val="2616406816"/>
                    </a:ext>
                  </a:extLst>
                </a:gridCol>
              </a:tblGrid>
              <a:tr h="819610">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1</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a:noFill/>
                    </a:lnT>
                    <a:solidFill>
                      <a:schemeClr val="accent2"/>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4000" b="0" u="none" strike="noStrike" cap="none" normalizeH="0" baseline="0">
                          <a:ln>
                            <a:noFill/>
                          </a:ln>
                          <a:solidFill>
                            <a:schemeClr val="bg1"/>
                          </a:solidFill>
                          <a:effectLst/>
                          <a:latin typeface="+mn-lt"/>
                        </a:rPr>
                        <a:t>2</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accent2"/>
                    </a:solidFill>
                  </a:tcPr>
                </a:tc>
                <a:tc>
                  <a:txBody>
                    <a:bodyPr/>
                    <a:lstStyle/>
                    <a:p>
                      <a:pPr marL="0" marR="0" lvl="0" indent="0" algn="l" defTabSz="939800" rtl="0" eaLnBrk="0" fontAlgn="base" latinLnBrk="0" hangingPunct="0">
                        <a:lnSpc>
                          <a:spcPct val="100000"/>
                        </a:lnSpc>
                        <a:spcBef>
                          <a:spcPct val="0"/>
                        </a:spcBef>
                        <a:spcAft>
                          <a:spcPct val="0"/>
                        </a:spcAft>
                        <a:buClrTx/>
                        <a:buSzTx/>
                        <a:buFontTx/>
                        <a:buNone/>
                        <a:tabLst/>
                      </a:pPr>
                      <a:r>
                        <a:rPr kumimoji="0" lang="en-US" sz="4000" b="0" u="none" strike="noStrike" cap="none" normalizeH="0" baseline="0">
                          <a:ln>
                            <a:noFill/>
                          </a:ln>
                          <a:solidFill>
                            <a:schemeClr val="bg1"/>
                          </a:solidFill>
                          <a:effectLst/>
                          <a:latin typeface="+mn-lt"/>
                        </a:rPr>
                        <a:t>3</a:t>
                      </a:r>
                      <a:endParaRPr kumimoji="0" lang="en-US" sz="4000" b="0" i="0" u="none" strike="noStrike" cap="none" normalizeH="0" baseline="0">
                        <a:ln>
                          <a:noFill/>
                        </a:ln>
                        <a:solidFill>
                          <a:schemeClr val="bg1"/>
                        </a:solidFill>
                        <a:effectLst/>
                        <a:latin typeface="+mn-lt"/>
                        <a:ea typeface="Arial"/>
                        <a:cs typeface="Arial"/>
                      </a:endParaRP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accent2"/>
                    </a:solidFill>
                  </a:tcPr>
                </a:tc>
                <a:tc>
                  <a:txBody>
                    <a:bodyPr/>
                    <a:lstStyle/>
                    <a:p>
                      <a:pPr marL="0" marR="0" lvl="0" indent="0" algn="l" defTabSz="9398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a:ln>
                            <a:noFill/>
                          </a:ln>
                          <a:solidFill>
                            <a:schemeClr val="bg1"/>
                          </a:solidFill>
                          <a:effectLst/>
                          <a:latin typeface="+mn-lt"/>
                          <a:ea typeface="Arial"/>
                          <a:cs typeface="Arial"/>
                        </a:rPr>
                        <a:t>4</a:t>
                      </a:r>
                    </a:p>
                  </a:txBody>
                  <a:tcPr marL="182880" marR="182880" marT="91440" marB="91440" horzOverflow="overflow">
                    <a:lnL w="19050" cap="flat" cmpd="sng" algn="ctr">
                      <a:solidFill>
                        <a:schemeClr val="bg1"/>
                      </a:solidFill>
                      <a:prstDash val="solid"/>
                      <a:round/>
                      <a:headEnd type="none" w="med" len="med"/>
                      <a:tailEnd type="none" w="med" len="med"/>
                    </a:lnL>
                    <a:solidFill>
                      <a:schemeClr val="accent2"/>
                    </a:solidFill>
                  </a:tcPr>
                </a:tc>
                <a:extLst>
                  <a:ext uri="{0D108BD9-81ED-4DB2-BD59-A6C34878D82A}">
                    <a16:rowId xmlns:a16="http://schemas.microsoft.com/office/drawing/2014/main" val="10000"/>
                  </a:ext>
                </a:extLst>
              </a:tr>
              <a:tr h="1436402">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chemeClr val="tx2">
                        <a:alpha val="70000"/>
                      </a:schemeClr>
                    </a:solidFill>
                  </a:tcPr>
                </a:tc>
                <a:tc>
                  <a:txBody>
                    <a:bodyPr/>
                    <a:lstStyle/>
                    <a:p>
                      <a:pPr marL="0" marR="0" lvl="0" indent="0" algn="l" defTabSz="939800" rtl="0" eaLnBrk="0" fontAlgn="base" latinLnBrk="0" hangingPunct="0">
                        <a:lnSpc>
                          <a:spcPct val="100000"/>
                        </a:lnSpc>
                        <a:spcBef>
                          <a:spcPct val="0"/>
                        </a:spcBef>
                        <a:spcAft>
                          <a:spcPct val="0"/>
                        </a:spcAft>
                        <a:buClr>
                          <a:schemeClr val="bg1"/>
                        </a:buClr>
                        <a:buSzTx/>
                        <a:buFont typeface="Symbol" charset="0"/>
                        <a:buNone/>
                        <a:tabLst/>
                        <a:defRPr/>
                      </a:pPr>
                      <a:r>
                        <a:rPr kumimoji="0" lang="en-US" sz="2400" b="1" u="none" strike="noStrike" cap="none" normalizeH="0" baseline="0">
                          <a:ln>
                            <a:noFill/>
                          </a:ln>
                          <a:solidFill>
                            <a:schemeClr val="accent2"/>
                          </a:solidFill>
                          <a:effectLst/>
                          <a:latin typeface="+mn-lt"/>
                        </a:rPr>
                        <a:t>Phase header goes here with second line</a:t>
                      </a:r>
                      <a:endParaRPr kumimoji="0" lang="en-US" sz="2400" b="1" i="0" u="none" strike="noStrike" cap="none" normalizeH="0" baseline="0">
                        <a:ln>
                          <a:noFill/>
                        </a:ln>
                        <a:solidFill>
                          <a:schemeClr val="accent2"/>
                        </a:solidFill>
                        <a:effectLst/>
                        <a:latin typeface="+mn-lt"/>
                        <a:ea typeface="Arial"/>
                        <a:cs typeface="Arial"/>
                      </a:endParaRPr>
                    </a:p>
                  </a:txBody>
                  <a:tcPr marL="182880" marR="182880" marT="182880" marB="182880" horzOverflow="overflow">
                    <a:lnL w="19050" cap="flat" cmpd="sng" algn="ctr">
                      <a:solidFill>
                        <a:schemeClr val="bg1"/>
                      </a:solidFill>
                      <a:prstDash val="solid"/>
                      <a:round/>
                      <a:headEnd type="none" w="med" len="med"/>
                      <a:tailEnd type="none" w="med" len="med"/>
                    </a:lnL>
                    <a:solidFill>
                      <a:schemeClr val="tx2">
                        <a:alpha val="70000"/>
                      </a:schemeClr>
                    </a:solidFill>
                  </a:tcPr>
                </a:tc>
                <a:extLst>
                  <a:ext uri="{0D108BD9-81ED-4DB2-BD59-A6C34878D82A}">
                    <a16:rowId xmlns:a16="http://schemas.microsoft.com/office/drawing/2014/main" val="10001"/>
                  </a:ext>
                </a:extLst>
              </a:tr>
              <a:tr h="2376867">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txBody>
                  <a:tcPr marL="182880" marR="182880" marT="91440" marB="91440" horzOverflow="overflow">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a:noFill/>
                    </a:lnB>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a:t>
                      </a: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 </a:t>
                      </a:r>
                    </a:p>
                  </a:txBody>
                  <a:tcPr marL="182880" marR="182880" marT="91440" marB="91440"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EAE7DD">
                        <a:alpha val="30000"/>
                      </a:srgbClr>
                    </a:solidFill>
                  </a:tcPr>
                </a:tc>
                <a:tc>
                  <a:txBody>
                    <a:bodyPr/>
                    <a:lstStyle/>
                    <a:p>
                      <a:pPr marL="0" marR="0" lvl="0" indent="0" algn="l" defTabSz="939800" rtl="0" eaLnBrk="0" fontAlgn="base" latinLnBrk="0" hangingPunct="0">
                        <a:lnSpc>
                          <a:spcPct val="100000"/>
                        </a:lnSpc>
                        <a:spcBef>
                          <a:spcPts val="0"/>
                        </a:spcBef>
                        <a:spcAft>
                          <a:spcPts val="0"/>
                        </a:spcAft>
                        <a:buClrTx/>
                        <a:buSzTx/>
                        <a:buFontTx/>
                        <a:buNone/>
                        <a:tabLst/>
                        <a:defRPr/>
                      </a:pPr>
                      <a:r>
                        <a:rPr kumimoji="0" lang="en-US" sz="2400" u="none" strike="noStrike" cap="none" normalizeH="0" baseline="0">
                          <a:ln>
                            <a:noFill/>
                          </a:ln>
                          <a:effectLst/>
                        </a:rPr>
                        <a:t>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dolor sit </a:t>
                      </a:r>
                      <a:r>
                        <a:rPr kumimoji="0" lang="en-US" sz="2400" u="none" strike="noStrike" cap="none" normalizeH="0" baseline="0" err="1">
                          <a:ln>
                            <a:noFill/>
                          </a:ln>
                          <a:effectLst/>
                        </a:rPr>
                        <a:t>amet</a:t>
                      </a:r>
                      <a:r>
                        <a:rPr kumimoji="0" lang="en-US" sz="2400" u="none" strike="noStrike" cap="none" normalizeH="0" baseline="0">
                          <a:ln>
                            <a:noFill/>
                          </a:ln>
                          <a:effectLst/>
                        </a:rPr>
                        <a:t> Lorem ipsum do ipsum. </a:t>
                      </a:r>
                    </a:p>
                  </a:txBody>
                  <a:tcPr marL="182880" marR="182880" marT="91440" marB="91440" horzOverflow="overflow">
                    <a:lnL w="19050" cap="flat" cmpd="sng" algn="ctr">
                      <a:solidFill>
                        <a:schemeClr val="bg1"/>
                      </a:solidFill>
                      <a:prstDash val="solid"/>
                      <a:round/>
                      <a:headEnd type="none" w="med" len="med"/>
                      <a:tailEnd type="none" w="med" len="med"/>
                    </a:lnL>
                    <a:solidFill>
                      <a:srgbClr val="EAE7DD">
                        <a:alpha val="30000"/>
                      </a:srgb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562076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B409D21-93EE-BB7A-534A-695B4E1EA87D}"/>
              </a:ext>
            </a:extLst>
          </p:cNvPr>
          <p:cNvSpPr/>
          <p:nvPr/>
        </p:nvSpPr>
        <p:spPr>
          <a:xfrm>
            <a:off x="4092679" y="1684489"/>
            <a:ext cx="3962370" cy="38804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a:solidFill>
                  <a:schemeClr val="bg1"/>
                </a:solidFill>
              </a:rPr>
              <a:t>Building the integrated academic healthcare system </a:t>
            </a:r>
            <a:br>
              <a:rPr lang="en-US" sz="2400">
                <a:solidFill>
                  <a:schemeClr val="bg1"/>
                </a:solidFill>
              </a:rPr>
            </a:br>
            <a:r>
              <a:rPr lang="en-US" sz="2400">
                <a:solidFill>
                  <a:schemeClr val="bg1"/>
                </a:solidFill>
              </a:rPr>
              <a:t>of the future </a:t>
            </a:r>
            <a:br>
              <a:rPr lang="en-US" sz="2400">
                <a:solidFill>
                  <a:schemeClr val="bg1"/>
                </a:solidFill>
              </a:rPr>
            </a:br>
            <a:r>
              <a:rPr lang="en-US" sz="2400">
                <a:solidFill>
                  <a:schemeClr val="bg1"/>
                </a:solidFill>
              </a:rPr>
              <a:t>with patients</a:t>
            </a:r>
          </a:p>
          <a:p>
            <a:pPr algn="ctr"/>
            <a:r>
              <a:rPr lang="en-US" sz="2400">
                <a:solidFill>
                  <a:schemeClr val="bg1"/>
                </a:solidFill>
              </a:rPr>
              <a:t>at its center</a:t>
            </a:r>
          </a:p>
        </p:txBody>
      </p:sp>
      <p:graphicFrame>
        <p:nvGraphicFramePr>
          <p:cNvPr id="6" name="Object 5" hidden="1">
            <a:extLst>
              <a:ext uri="{FF2B5EF4-FFF2-40B4-BE49-F238E27FC236}">
                <a16:creationId xmlns:a16="http://schemas.microsoft.com/office/drawing/2014/main" id="{75F0452D-77F0-CB4F-AB92-0810F4853A6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75F0452D-77F0-CB4F-AB92-0810F4853A6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F56D3D8-04A8-DA47-9F60-BCB8F355957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 name="Title 3">
            <a:extLst>
              <a:ext uri="{FF2B5EF4-FFF2-40B4-BE49-F238E27FC236}">
                <a16:creationId xmlns:a16="http://schemas.microsoft.com/office/drawing/2014/main" id="{7FA80CBA-269D-0775-A79C-B9B24D8A94B9}"/>
              </a:ext>
            </a:extLst>
          </p:cNvPr>
          <p:cNvSpPr>
            <a:spLocks noGrp="1"/>
          </p:cNvSpPr>
          <p:nvPr>
            <p:ph type="title"/>
          </p:nvPr>
        </p:nvSpPr>
        <p:spPr>
          <a:xfrm>
            <a:off x="342900" y="381000"/>
            <a:ext cx="10902950" cy="956516"/>
          </a:xfrm>
        </p:spPr>
        <p:txBody>
          <a:bodyPr/>
          <a:lstStyle/>
          <a:p>
            <a:r>
              <a:rPr lang="en-US"/>
              <a:t>Moving toward our system vision</a:t>
            </a:r>
          </a:p>
        </p:txBody>
      </p:sp>
      <p:sp>
        <p:nvSpPr>
          <p:cNvPr id="3" name="Footer Placeholder 2">
            <a:extLst>
              <a:ext uri="{FF2B5EF4-FFF2-40B4-BE49-F238E27FC236}">
                <a16:creationId xmlns:a16="http://schemas.microsoft.com/office/drawing/2014/main" id="{D930E036-C299-F50E-7C2C-8206D32E2A3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23" name="Oval 22">
            <a:extLst>
              <a:ext uri="{FF2B5EF4-FFF2-40B4-BE49-F238E27FC236}">
                <a16:creationId xmlns:a16="http://schemas.microsoft.com/office/drawing/2014/main" id="{9545BA41-A5F8-4319-8CEA-FFFB8F7EB876}"/>
              </a:ext>
            </a:extLst>
          </p:cNvPr>
          <p:cNvSpPr/>
          <p:nvPr/>
        </p:nvSpPr>
        <p:spPr>
          <a:xfrm>
            <a:off x="7550731" y="1722833"/>
            <a:ext cx="3962369" cy="3880447"/>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spcAft>
                <a:spcPts val="600"/>
              </a:spcAft>
            </a:pPr>
            <a:r>
              <a:rPr lang="en-US" sz="2400">
                <a:solidFill>
                  <a:schemeClr val="accent2"/>
                </a:solidFill>
              </a:rPr>
              <a:t>Lorem ipsum dolor</a:t>
            </a:r>
          </a:p>
          <a:p>
            <a:pPr algn="r">
              <a:spcAft>
                <a:spcPts val="600"/>
              </a:spcAft>
            </a:pPr>
            <a:r>
              <a:rPr lang="en-US" sz="2400">
                <a:solidFill>
                  <a:schemeClr val="accent2"/>
                </a:solidFill>
              </a:rPr>
              <a:t>Sed </a:t>
            </a:r>
            <a:r>
              <a:rPr lang="en-US" sz="2400" err="1">
                <a:solidFill>
                  <a:schemeClr val="accent2"/>
                </a:solidFill>
              </a:rPr>
              <a:t>ut</a:t>
            </a:r>
            <a:r>
              <a:rPr lang="en-US" sz="2400">
                <a:solidFill>
                  <a:schemeClr val="accent2"/>
                </a:solidFill>
              </a:rPr>
              <a:t> ante </a:t>
            </a:r>
            <a:r>
              <a:rPr lang="en-US" sz="2400" err="1">
                <a:solidFill>
                  <a:schemeClr val="accent2"/>
                </a:solidFill>
              </a:rPr>
              <a:t>ut</a:t>
            </a:r>
            <a:endParaRPr lang="en-US" sz="2400">
              <a:solidFill>
                <a:schemeClr val="accent2"/>
              </a:solidFill>
            </a:endParaRPr>
          </a:p>
          <a:p>
            <a:pPr algn="r">
              <a:spcAft>
                <a:spcPts val="600"/>
              </a:spcAft>
            </a:pPr>
            <a:r>
              <a:rPr lang="en-US" sz="2400">
                <a:solidFill>
                  <a:schemeClr val="accent2"/>
                </a:solidFill>
              </a:rPr>
              <a:t>Magni </a:t>
            </a:r>
            <a:r>
              <a:rPr lang="en-US" sz="2400" err="1">
                <a:solidFill>
                  <a:schemeClr val="accent2"/>
                </a:solidFill>
              </a:rPr>
              <a:t>dolores</a:t>
            </a:r>
            <a:r>
              <a:rPr lang="en-US" sz="2400">
                <a:solidFill>
                  <a:schemeClr val="accent2"/>
                </a:solidFill>
              </a:rPr>
              <a:t> </a:t>
            </a:r>
            <a:r>
              <a:rPr lang="en-US" sz="2400" err="1">
                <a:solidFill>
                  <a:schemeClr val="accent2"/>
                </a:solidFill>
              </a:rPr>
              <a:t>eos</a:t>
            </a:r>
            <a:endParaRPr lang="en-US" sz="2400">
              <a:solidFill>
                <a:schemeClr val="accent2"/>
              </a:solidFill>
            </a:endParaRPr>
          </a:p>
          <a:p>
            <a:pPr algn="r">
              <a:spcAft>
                <a:spcPts val="600"/>
              </a:spcAft>
            </a:pPr>
            <a:r>
              <a:rPr lang="en-US" sz="2400">
                <a:solidFill>
                  <a:schemeClr val="accent2"/>
                </a:solidFill>
              </a:rPr>
              <a:t>Vitae dicta sunt</a:t>
            </a:r>
          </a:p>
        </p:txBody>
      </p:sp>
      <p:sp>
        <p:nvSpPr>
          <p:cNvPr id="24" name="Oval 23">
            <a:extLst>
              <a:ext uri="{FF2B5EF4-FFF2-40B4-BE49-F238E27FC236}">
                <a16:creationId xmlns:a16="http://schemas.microsoft.com/office/drawing/2014/main" id="{AB61EBE7-DDFB-A507-F1FF-1C17EC487682}"/>
              </a:ext>
            </a:extLst>
          </p:cNvPr>
          <p:cNvSpPr/>
          <p:nvPr/>
        </p:nvSpPr>
        <p:spPr>
          <a:xfrm>
            <a:off x="644526" y="1717675"/>
            <a:ext cx="3962369" cy="3880447"/>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600"/>
              </a:spcAft>
            </a:pPr>
            <a:r>
              <a:rPr lang="en-US" sz="2400">
                <a:solidFill>
                  <a:schemeClr val="accent2"/>
                </a:solidFill>
              </a:rPr>
              <a:t>Lorem ipsum dolor</a:t>
            </a:r>
          </a:p>
          <a:p>
            <a:pPr>
              <a:spcAft>
                <a:spcPts val="600"/>
              </a:spcAft>
            </a:pPr>
            <a:r>
              <a:rPr lang="en-US" sz="2400">
                <a:solidFill>
                  <a:schemeClr val="accent2"/>
                </a:solidFill>
              </a:rPr>
              <a:t>Sed </a:t>
            </a:r>
            <a:r>
              <a:rPr lang="en-US" sz="2400" err="1">
                <a:solidFill>
                  <a:schemeClr val="accent2"/>
                </a:solidFill>
              </a:rPr>
              <a:t>ut</a:t>
            </a:r>
            <a:r>
              <a:rPr lang="en-US" sz="2400">
                <a:solidFill>
                  <a:schemeClr val="accent2"/>
                </a:solidFill>
              </a:rPr>
              <a:t> ante </a:t>
            </a:r>
            <a:r>
              <a:rPr lang="en-US" sz="2400" err="1">
                <a:solidFill>
                  <a:schemeClr val="accent2"/>
                </a:solidFill>
              </a:rPr>
              <a:t>ut</a:t>
            </a:r>
            <a:endParaRPr lang="en-US" sz="2400">
              <a:solidFill>
                <a:schemeClr val="accent2"/>
              </a:solidFill>
            </a:endParaRPr>
          </a:p>
          <a:p>
            <a:pPr>
              <a:spcAft>
                <a:spcPts val="600"/>
              </a:spcAft>
            </a:pPr>
            <a:r>
              <a:rPr lang="en-US" sz="2400">
                <a:solidFill>
                  <a:schemeClr val="accent2"/>
                </a:solidFill>
              </a:rPr>
              <a:t>Magni </a:t>
            </a:r>
            <a:r>
              <a:rPr lang="en-US" sz="2400" err="1">
                <a:solidFill>
                  <a:schemeClr val="accent2"/>
                </a:solidFill>
              </a:rPr>
              <a:t>dolores</a:t>
            </a:r>
            <a:r>
              <a:rPr lang="en-US" sz="2400">
                <a:solidFill>
                  <a:schemeClr val="accent2"/>
                </a:solidFill>
              </a:rPr>
              <a:t> </a:t>
            </a:r>
            <a:r>
              <a:rPr lang="en-US" sz="2400" err="1">
                <a:solidFill>
                  <a:schemeClr val="accent2"/>
                </a:solidFill>
              </a:rPr>
              <a:t>eos</a:t>
            </a:r>
            <a:endParaRPr lang="en-US" sz="2400">
              <a:solidFill>
                <a:schemeClr val="accent2"/>
              </a:solidFill>
            </a:endParaRPr>
          </a:p>
          <a:p>
            <a:pPr>
              <a:spcAft>
                <a:spcPts val="600"/>
              </a:spcAft>
            </a:pPr>
            <a:r>
              <a:rPr lang="en-US" sz="2400">
                <a:solidFill>
                  <a:schemeClr val="accent2"/>
                </a:solidFill>
              </a:rPr>
              <a:t>Vitae dicta sunt</a:t>
            </a:r>
          </a:p>
        </p:txBody>
      </p:sp>
    </p:spTree>
    <p:extLst>
      <p:ext uri="{BB962C8B-B14F-4D97-AF65-F5344CB8AC3E}">
        <p14:creationId xmlns:p14="http://schemas.microsoft.com/office/powerpoint/2010/main" val="3926212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35F6DE5C-C956-F921-7645-6F8FEF7B4EC5}"/>
              </a:ext>
            </a:extLst>
          </p:cNvPr>
          <p:cNvSpPr/>
          <p:nvPr/>
        </p:nvSpPr>
        <p:spPr>
          <a:xfrm>
            <a:off x="4092679" y="1684489"/>
            <a:ext cx="3962370" cy="38804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a:solidFill>
                  <a:schemeClr val="bg1"/>
                </a:solidFill>
              </a:rPr>
              <a:t>Building the integrated academic healthcare system </a:t>
            </a:r>
            <a:br>
              <a:rPr lang="en-US" sz="2400">
                <a:solidFill>
                  <a:schemeClr val="bg1"/>
                </a:solidFill>
              </a:rPr>
            </a:br>
            <a:r>
              <a:rPr lang="en-US" sz="2400">
                <a:solidFill>
                  <a:schemeClr val="bg1"/>
                </a:solidFill>
              </a:rPr>
              <a:t>of the future </a:t>
            </a:r>
            <a:br>
              <a:rPr lang="en-US" sz="2400">
                <a:solidFill>
                  <a:schemeClr val="bg1"/>
                </a:solidFill>
              </a:rPr>
            </a:br>
            <a:r>
              <a:rPr lang="en-US" sz="2400">
                <a:solidFill>
                  <a:schemeClr val="bg1"/>
                </a:solidFill>
              </a:rPr>
              <a:t>with patients</a:t>
            </a:r>
          </a:p>
          <a:p>
            <a:pPr algn="ctr"/>
            <a:r>
              <a:rPr lang="en-US" sz="2400">
                <a:solidFill>
                  <a:schemeClr val="bg1"/>
                </a:solidFill>
              </a:rPr>
              <a:t>at its center</a:t>
            </a:r>
          </a:p>
        </p:txBody>
      </p:sp>
      <p:sp>
        <p:nvSpPr>
          <p:cNvPr id="21" name="Freeform 20">
            <a:extLst>
              <a:ext uri="{FF2B5EF4-FFF2-40B4-BE49-F238E27FC236}">
                <a16:creationId xmlns:a16="http://schemas.microsoft.com/office/drawing/2014/main" id="{956AED62-8709-7DBA-A391-0AAE5D512C4F}"/>
              </a:ext>
            </a:extLst>
          </p:cNvPr>
          <p:cNvSpPr/>
          <p:nvPr/>
        </p:nvSpPr>
        <p:spPr>
          <a:xfrm>
            <a:off x="513560" y="1684489"/>
            <a:ext cx="3697279" cy="3880448"/>
          </a:xfrm>
          <a:custGeom>
            <a:avLst/>
            <a:gdLst>
              <a:gd name="connsiteX0" fmla="*/ 1981185 w 3697279"/>
              <a:gd name="connsiteY0" fmla="*/ 0 h 3880448"/>
              <a:gd name="connsiteX1" fmla="*/ 3624015 w 3697279"/>
              <a:gd name="connsiteY1" fmla="*/ 855426 h 3880448"/>
              <a:gd name="connsiteX2" fmla="*/ 3697279 w 3697279"/>
              <a:gd name="connsiteY2" fmla="*/ 973530 h 3880448"/>
              <a:gd name="connsiteX3" fmla="*/ 3671307 w 3697279"/>
              <a:gd name="connsiteY3" fmla="*/ 1015398 h 3880448"/>
              <a:gd name="connsiteX4" fmla="*/ 3432189 w 3697279"/>
              <a:gd name="connsiteY4" fmla="*/ 1940224 h 3880448"/>
              <a:gd name="connsiteX5" fmla="*/ 3671307 w 3697279"/>
              <a:gd name="connsiteY5" fmla="*/ 2865050 h 3880448"/>
              <a:gd name="connsiteX6" fmla="*/ 3697279 w 3697279"/>
              <a:gd name="connsiteY6" fmla="*/ 2906918 h 3880448"/>
              <a:gd name="connsiteX7" fmla="*/ 3624015 w 3697279"/>
              <a:gd name="connsiteY7" fmla="*/ 3025022 h 3880448"/>
              <a:gd name="connsiteX8" fmla="*/ 1981185 w 3697279"/>
              <a:gd name="connsiteY8" fmla="*/ 3880448 h 3880448"/>
              <a:gd name="connsiteX9" fmla="*/ 0 w 3697279"/>
              <a:gd name="connsiteY9" fmla="*/ 1940224 h 3880448"/>
              <a:gd name="connsiteX10" fmla="*/ 1981185 w 3697279"/>
              <a:gd name="connsiteY10" fmla="*/ 0 h 388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7279" h="3880448">
                <a:moveTo>
                  <a:pt x="1981185" y="0"/>
                </a:moveTo>
                <a:cubicBezTo>
                  <a:pt x="2665046" y="0"/>
                  <a:pt x="3267981" y="339324"/>
                  <a:pt x="3624015" y="855426"/>
                </a:cubicBezTo>
                <a:lnTo>
                  <a:pt x="3697279" y="973530"/>
                </a:lnTo>
                <a:lnTo>
                  <a:pt x="3671307" y="1015398"/>
                </a:lnTo>
                <a:cubicBezTo>
                  <a:pt x="3518811" y="1290315"/>
                  <a:pt x="3432189" y="1605363"/>
                  <a:pt x="3432189" y="1940224"/>
                </a:cubicBezTo>
                <a:cubicBezTo>
                  <a:pt x="3432189" y="2275085"/>
                  <a:pt x="3518811" y="2590133"/>
                  <a:pt x="3671307" y="2865050"/>
                </a:cubicBezTo>
                <a:lnTo>
                  <a:pt x="3697279" y="2906918"/>
                </a:lnTo>
                <a:lnTo>
                  <a:pt x="3624015" y="3025022"/>
                </a:lnTo>
                <a:cubicBezTo>
                  <a:pt x="3267981" y="3541125"/>
                  <a:pt x="2665046" y="3880448"/>
                  <a:pt x="1981185" y="3880448"/>
                </a:cubicBezTo>
                <a:cubicBezTo>
                  <a:pt x="887007" y="3880448"/>
                  <a:pt x="0" y="3011780"/>
                  <a:pt x="0" y="1940224"/>
                </a:cubicBezTo>
                <a:cubicBezTo>
                  <a:pt x="0" y="868668"/>
                  <a:pt x="887007" y="0"/>
                  <a:pt x="1981185" y="0"/>
                </a:cubicBezTo>
                <a:close/>
              </a:path>
            </a:pathLst>
          </a:cu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2400">
                <a:solidFill>
                  <a:schemeClr val="accent2"/>
                </a:solidFill>
              </a:rPr>
              <a:t>Lorem ipsum dolor</a:t>
            </a:r>
          </a:p>
          <a:p>
            <a:pPr algn="ctr">
              <a:spcAft>
                <a:spcPts val="600"/>
              </a:spcAft>
            </a:pPr>
            <a:r>
              <a:rPr lang="en-US" sz="2400">
                <a:solidFill>
                  <a:schemeClr val="accent2"/>
                </a:solidFill>
              </a:rPr>
              <a:t>Sed </a:t>
            </a:r>
            <a:r>
              <a:rPr lang="en-US" sz="2400" err="1">
                <a:solidFill>
                  <a:schemeClr val="accent2"/>
                </a:solidFill>
              </a:rPr>
              <a:t>ut</a:t>
            </a:r>
            <a:r>
              <a:rPr lang="en-US" sz="2400">
                <a:solidFill>
                  <a:schemeClr val="accent2"/>
                </a:solidFill>
              </a:rPr>
              <a:t> ante </a:t>
            </a:r>
            <a:r>
              <a:rPr lang="en-US" sz="2400" err="1">
                <a:solidFill>
                  <a:schemeClr val="accent2"/>
                </a:solidFill>
              </a:rPr>
              <a:t>ut</a:t>
            </a:r>
            <a:endParaRPr lang="en-US" sz="2400">
              <a:solidFill>
                <a:schemeClr val="accent2"/>
              </a:solidFill>
            </a:endParaRPr>
          </a:p>
          <a:p>
            <a:pPr algn="ctr">
              <a:spcAft>
                <a:spcPts val="600"/>
              </a:spcAft>
            </a:pPr>
            <a:r>
              <a:rPr lang="en-US" sz="2400">
                <a:solidFill>
                  <a:schemeClr val="accent2"/>
                </a:solidFill>
              </a:rPr>
              <a:t>Magni </a:t>
            </a:r>
            <a:r>
              <a:rPr lang="en-US" sz="2400" err="1">
                <a:solidFill>
                  <a:schemeClr val="accent2"/>
                </a:solidFill>
              </a:rPr>
              <a:t>dolores</a:t>
            </a:r>
            <a:r>
              <a:rPr lang="en-US" sz="2400">
                <a:solidFill>
                  <a:schemeClr val="accent2"/>
                </a:solidFill>
              </a:rPr>
              <a:t> </a:t>
            </a:r>
            <a:r>
              <a:rPr lang="en-US" sz="2400" err="1">
                <a:solidFill>
                  <a:schemeClr val="accent2"/>
                </a:solidFill>
              </a:rPr>
              <a:t>eos</a:t>
            </a:r>
            <a:endParaRPr lang="en-US" sz="2400">
              <a:solidFill>
                <a:schemeClr val="accent2"/>
              </a:solidFill>
            </a:endParaRPr>
          </a:p>
          <a:p>
            <a:pPr algn="ctr">
              <a:spcAft>
                <a:spcPts val="600"/>
              </a:spcAft>
            </a:pPr>
            <a:r>
              <a:rPr lang="en-US" sz="2400">
                <a:solidFill>
                  <a:schemeClr val="accent2"/>
                </a:solidFill>
              </a:rPr>
              <a:t>Vitae dicta sunt</a:t>
            </a:r>
          </a:p>
        </p:txBody>
      </p:sp>
      <p:sp>
        <p:nvSpPr>
          <p:cNvPr id="19" name="Freeform 18">
            <a:extLst>
              <a:ext uri="{FF2B5EF4-FFF2-40B4-BE49-F238E27FC236}">
                <a16:creationId xmlns:a16="http://schemas.microsoft.com/office/drawing/2014/main" id="{8ECCDEF2-1527-6C22-EC01-11B399B5FF29}"/>
              </a:ext>
            </a:extLst>
          </p:cNvPr>
          <p:cNvSpPr/>
          <p:nvPr/>
        </p:nvSpPr>
        <p:spPr>
          <a:xfrm>
            <a:off x="7936889" y="1684489"/>
            <a:ext cx="3718193" cy="3880448"/>
          </a:xfrm>
          <a:custGeom>
            <a:avLst/>
            <a:gdLst>
              <a:gd name="connsiteX0" fmla="*/ 1737008 w 3718193"/>
              <a:gd name="connsiteY0" fmla="*/ 0 h 3880448"/>
              <a:gd name="connsiteX1" fmla="*/ 3718193 w 3718193"/>
              <a:gd name="connsiteY1" fmla="*/ 1940224 h 3880448"/>
              <a:gd name="connsiteX2" fmla="*/ 1737008 w 3718193"/>
              <a:gd name="connsiteY2" fmla="*/ 3880448 h 3880448"/>
              <a:gd name="connsiteX3" fmla="*/ 94178 w 3718193"/>
              <a:gd name="connsiteY3" fmla="*/ 3025022 h 3880448"/>
              <a:gd name="connsiteX4" fmla="*/ 0 w 3718193"/>
              <a:gd name="connsiteY4" fmla="*/ 2873205 h 3880448"/>
              <a:gd name="connsiteX5" fmla="*/ 5059 w 3718193"/>
              <a:gd name="connsiteY5" fmla="*/ 2865050 h 3880448"/>
              <a:gd name="connsiteX6" fmla="*/ 244177 w 3718193"/>
              <a:gd name="connsiteY6" fmla="*/ 1940224 h 3880448"/>
              <a:gd name="connsiteX7" fmla="*/ 5059 w 3718193"/>
              <a:gd name="connsiteY7" fmla="*/ 1015398 h 3880448"/>
              <a:gd name="connsiteX8" fmla="*/ 0 w 3718193"/>
              <a:gd name="connsiteY8" fmla="*/ 1007243 h 3880448"/>
              <a:gd name="connsiteX9" fmla="*/ 94178 w 3718193"/>
              <a:gd name="connsiteY9" fmla="*/ 855426 h 3880448"/>
              <a:gd name="connsiteX10" fmla="*/ 1737008 w 3718193"/>
              <a:gd name="connsiteY10" fmla="*/ 0 h 388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18193" h="3880448">
                <a:moveTo>
                  <a:pt x="1737008" y="0"/>
                </a:moveTo>
                <a:cubicBezTo>
                  <a:pt x="2831186" y="0"/>
                  <a:pt x="3718193" y="868668"/>
                  <a:pt x="3718193" y="1940224"/>
                </a:cubicBezTo>
                <a:cubicBezTo>
                  <a:pt x="3718193" y="3011780"/>
                  <a:pt x="2831186" y="3880448"/>
                  <a:pt x="1737008" y="3880448"/>
                </a:cubicBezTo>
                <a:cubicBezTo>
                  <a:pt x="1053147" y="3880448"/>
                  <a:pt x="450212" y="3541125"/>
                  <a:pt x="94178" y="3025022"/>
                </a:cubicBezTo>
                <a:lnTo>
                  <a:pt x="0" y="2873205"/>
                </a:lnTo>
                <a:lnTo>
                  <a:pt x="5059" y="2865050"/>
                </a:lnTo>
                <a:cubicBezTo>
                  <a:pt x="157555" y="2590133"/>
                  <a:pt x="244177" y="2275085"/>
                  <a:pt x="244177" y="1940224"/>
                </a:cubicBezTo>
                <a:cubicBezTo>
                  <a:pt x="244177" y="1605363"/>
                  <a:pt x="157555" y="1290315"/>
                  <a:pt x="5059" y="1015398"/>
                </a:cubicBezTo>
                <a:lnTo>
                  <a:pt x="0" y="1007243"/>
                </a:lnTo>
                <a:lnTo>
                  <a:pt x="94178" y="855426"/>
                </a:lnTo>
                <a:cubicBezTo>
                  <a:pt x="450212" y="339324"/>
                  <a:pt x="1053147" y="0"/>
                  <a:pt x="1737008" y="0"/>
                </a:cubicBezTo>
                <a:close/>
              </a:path>
            </a:pathLst>
          </a:cu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2400">
                <a:solidFill>
                  <a:schemeClr val="accent2"/>
                </a:solidFill>
              </a:rPr>
              <a:t>Lorem ipsum dolor</a:t>
            </a:r>
          </a:p>
          <a:p>
            <a:pPr algn="ctr">
              <a:spcAft>
                <a:spcPts val="600"/>
              </a:spcAft>
            </a:pPr>
            <a:r>
              <a:rPr lang="en-US" sz="2400">
                <a:solidFill>
                  <a:schemeClr val="accent2"/>
                </a:solidFill>
              </a:rPr>
              <a:t>Sed </a:t>
            </a:r>
            <a:r>
              <a:rPr lang="en-US" sz="2400" err="1">
                <a:solidFill>
                  <a:schemeClr val="accent2"/>
                </a:solidFill>
              </a:rPr>
              <a:t>ut</a:t>
            </a:r>
            <a:r>
              <a:rPr lang="en-US" sz="2400">
                <a:solidFill>
                  <a:schemeClr val="accent2"/>
                </a:solidFill>
              </a:rPr>
              <a:t> ante </a:t>
            </a:r>
            <a:r>
              <a:rPr lang="en-US" sz="2400" err="1">
                <a:solidFill>
                  <a:schemeClr val="accent2"/>
                </a:solidFill>
              </a:rPr>
              <a:t>ut</a:t>
            </a:r>
            <a:endParaRPr lang="en-US" sz="2400">
              <a:solidFill>
                <a:schemeClr val="accent2"/>
              </a:solidFill>
            </a:endParaRPr>
          </a:p>
          <a:p>
            <a:pPr algn="ctr">
              <a:spcAft>
                <a:spcPts val="600"/>
              </a:spcAft>
            </a:pPr>
            <a:r>
              <a:rPr lang="en-US" sz="2400">
                <a:solidFill>
                  <a:schemeClr val="accent2"/>
                </a:solidFill>
              </a:rPr>
              <a:t>Magni </a:t>
            </a:r>
            <a:r>
              <a:rPr lang="en-US" sz="2400" err="1">
                <a:solidFill>
                  <a:schemeClr val="accent2"/>
                </a:solidFill>
              </a:rPr>
              <a:t>dolores</a:t>
            </a:r>
            <a:r>
              <a:rPr lang="en-US" sz="2400">
                <a:solidFill>
                  <a:schemeClr val="accent2"/>
                </a:solidFill>
              </a:rPr>
              <a:t> </a:t>
            </a:r>
            <a:r>
              <a:rPr lang="en-US" sz="2400" err="1">
                <a:solidFill>
                  <a:schemeClr val="accent2"/>
                </a:solidFill>
              </a:rPr>
              <a:t>eos</a:t>
            </a:r>
            <a:endParaRPr lang="en-US" sz="2400">
              <a:solidFill>
                <a:schemeClr val="accent2"/>
              </a:solidFill>
            </a:endParaRPr>
          </a:p>
          <a:p>
            <a:pPr algn="ctr">
              <a:spcAft>
                <a:spcPts val="600"/>
              </a:spcAft>
            </a:pPr>
            <a:r>
              <a:rPr lang="en-US" sz="2400">
                <a:solidFill>
                  <a:schemeClr val="accent2"/>
                </a:solidFill>
              </a:rPr>
              <a:t>Vitae dicta sunt</a:t>
            </a:r>
          </a:p>
        </p:txBody>
      </p:sp>
      <p:graphicFrame>
        <p:nvGraphicFramePr>
          <p:cNvPr id="6" name="Object 5" hidden="1">
            <a:extLst>
              <a:ext uri="{FF2B5EF4-FFF2-40B4-BE49-F238E27FC236}">
                <a16:creationId xmlns:a16="http://schemas.microsoft.com/office/drawing/2014/main" id="{75F0452D-77F0-CB4F-AB92-0810F4853A6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75F0452D-77F0-CB4F-AB92-0810F4853A6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F56D3D8-04A8-DA47-9F60-BCB8F355957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 name="Title 3">
            <a:extLst>
              <a:ext uri="{FF2B5EF4-FFF2-40B4-BE49-F238E27FC236}">
                <a16:creationId xmlns:a16="http://schemas.microsoft.com/office/drawing/2014/main" id="{7FA80CBA-269D-0775-A79C-B9B24D8A94B9}"/>
              </a:ext>
            </a:extLst>
          </p:cNvPr>
          <p:cNvSpPr>
            <a:spLocks noGrp="1"/>
          </p:cNvSpPr>
          <p:nvPr>
            <p:ph type="title"/>
          </p:nvPr>
        </p:nvSpPr>
        <p:spPr>
          <a:xfrm>
            <a:off x="342900" y="381000"/>
            <a:ext cx="10902950" cy="956516"/>
          </a:xfrm>
        </p:spPr>
        <p:txBody>
          <a:bodyPr/>
          <a:lstStyle/>
          <a:p>
            <a:r>
              <a:rPr lang="en-US"/>
              <a:t>Moving toward our system vision</a:t>
            </a:r>
          </a:p>
        </p:txBody>
      </p:sp>
      <p:sp>
        <p:nvSpPr>
          <p:cNvPr id="3" name="Footer Placeholder 2">
            <a:extLst>
              <a:ext uri="{FF2B5EF4-FFF2-40B4-BE49-F238E27FC236}">
                <a16:creationId xmlns:a16="http://schemas.microsoft.com/office/drawing/2014/main" id="{D930E036-C299-F50E-7C2C-8206D32E2A3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445219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577B9-D345-23EE-6F8C-60B7180C8F0B}"/>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D5C7CE9-811F-AC5A-D589-9BC1618DAE3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4D5C7CE9-811F-AC5A-D589-9BC1618DAE3F}"/>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4EC5473-07BC-140A-9379-0B3B0A5FE07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 name="Title 3">
            <a:extLst>
              <a:ext uri="{FF2B5EF4-FFF2-40B4-BE49-F238E27FC236}">
                <a16:creationId xmlns:a16="http://schemas.microsoft.com/office/drawing/2014/main" id="{60988CAA-8832-D19B-5E88-7170E8A64B03}"/>
              </a:ext>
            </a:extLst>
          </p:cNvPr>
          <p:cNvSpPr>
            <a:spLocks noGrp="1"/>
          </p:cNvSpPr>
          <p:nvPr>
            <p:ph type="title"/>
          </p:nvPr>
        </p:nvSpPr>
        <p:spPr>
          <a:xfrm>
            <a:off x="342900" y="381000"/>
            <a:ext cx="10902950" cy="956516"/>
          </a:xfrm>
        </p:spPr>
        <p:txBody>
          <a:bodyPr/>
          <a:lstStyle/>
          <a:p>
            <a:r>
              <a:rPr lang="en-US"/>
              <a:t>Moving toward our system vision</a:t>
            </a:r>
          </a:p>
        </p:txBody>
      </p:sp>
      <p:sp>
        <p:nvSpPr>
          <p:cNvPr id="3" name="Footer Placeholder 2">
            <a:extLst>
              <a:ext uri="{FF2B5EF4-FFF2-40B4-BE49-F238E27FC236}">
                <a16:creationId xmlns:a16="http://schemas.microsoft.com/office/drawing/2014/main" id="{E9C0E9E9-9FC0-3837-D680-946EF80B779D}"/>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23" name="Oval 22">
            <a:extLst>
              <a:ext uri="{FF2B5EF4-FFF2-40B4-BE49-F238E27FC236}">
                <a16:creationId xmlns:a16="http://schemas.microsoft.com/office/drawing/2014/main" id="{6B89A568-3F47-CA9D-0E87-656C364B6AFE}"/>
              </a:ext>
            </a:extLst>
          </p:cNvPr>
          <p:cNvSpPr/>
          <p:nvPr/>
        </p:nvSpPr>
        <p:spPr>
          <a:xfrm>
            <a:off x="4589414" y="977133"/>
            <a:ext cx="3103558" cy="3039392"/>
          </a:xfrm>
          <a:prstGeom prst="ellipse">
            <a:avLst/>
          </a:prstGeom>
          <a:solidFill>
            <a:schemeClr val="tx2">
              <a:alpha val="498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2400">
                <a:solidFill>
                  <a:schemeClr val="accent2"/>
                </a:solidFill>
              </a:rPr>
              <a:t>1</a:t>
            </a:r>
          </a:p>
        </p:txBody>
      </p:sp>
      <p:sp>
        <p:nvSpPr>
          <p:cNvPr id="24" name="Oval 23">
            <a:extLst>
              <a:ext uri="{FF2B5EF4-FFF2-40B4-BE49-F238E27FC236}">
                <a16:creationId xmlns:a16="http://schemas.microsoft.com/office/drawing/2014/main" id="{2555E16C-A3B5-F6D7-6C91-E69B821669E3}"/>
              </a:ext>
            </a:extLst>
          </p:cNvPr>
          <p:cNvSpPr/>
          <p:nvPr/>
        </p:nvSpPr>
        <p:spPr>
          <a:xfrm>
            <a:off x="3535689" y="2953440"/>
            <a:ext cx="3103558" cy="3039392"/>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2400">
                <a:solidFill>
                  <a:schemeClr val="accent2"/>
                </a:solidFill>
              </a:rPr>
              <a:t>2</a:t>
            </a:r>
          </a:p>
        </p:txBody>
      </p:sp>
      <p:sp>
        <p:nvSpPr>
          <p:cNvPr id="2" name="Oval 1">
            <a:extLst>
              <a:ext uri="{FF2B5EF4-FFF2-40B4-BE49-F238E27FC236}">
                <a16:creationId xmlns:a16="http://schemas.microsoft.com/office/drawing/2014/main" id="{664DDC90-8139-0D28-04CB-2F69221982FA}"/>
              </a:ext>
            </a:extLst>
          </p:cNvPr>
          <p:cNvSpPr/>
          <p:nvPr/>
        </p:nvSpPr>
        <p:spPr>
          <a:xfrm>
            <a:off x="5552752" y="2953440"/>
            <a:ext cx="3103558" cy="3039392"/>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2400">
                <a:solidFill>
                  <a:schemeClr val="accent2"/>
                </a:solidFill>
              </a:rPr>
              <a:t>3</a:t>
            </a:r>
          </a:p>
        </p:txBody>
      </p:sp>
      <p:sp>
        <p:nvSpPr>
          <p:cNvPr id="8" name="TextBox 7">
            <a:extLst>
              <a:ext uri="{FF2B5EF4-FFF2-40B4-BE49-F238E27FC236}">
                <a16:creationId xmlns:a16="http://schemas.microsoft.com/office/drawing/2014/main" id="{A2354FC9-7C07-613D-EC8A-9BF1D65C337E}"/>
              </a:ext>
            </a:extLst>
          </p:cNvPr>
          <p:cNvSpPr txBox="1"/>
          <p:nvPr/>
        </p:nvSpPr>
        <p:spPr>
          <a:xfrm>
            <a:off x="5017272" y="3172775"/>
            <a:ext cx="934278" cy="461665"/>
          </a:xfrm>
          <a:prstGeom prst="rect">
            <a:avLst/>
          </a:prstGeom>
          <a:noFill/>
        </p:spPr>
        <p:txBody>
          <a:bodyPr wrap="square">
            <a:spAutoFit/>
          </a:bodyPr>
          <a:lstStyle/>
          <a:p>
            <a:pPr algn="ctr">
              <a:spcAft>
                <a:spcPts val="600"/>
              </a:spcAft>
            </a:pPr>
            <a:r>
              <a:rPr lang="en-US" sz="2400">
                <a:solidFill>
                  <a:schemeClr val="accent2"/>
                </a:solidFill>
              </a:rPr>
              <a:t>1+2</a:t>
            </a:r>
          </a:p>
        </p:txBody>
      </p:sp>
      <p:sp>
        <p:nvSpPr>
          <p:cNvPr id="10" name="TextBox 9">
            <a:extLst>
              <a:ext uri="{FF2B5EF4-FFF2-40B4-BE49-F238E27FC236}">
                <a16:creationId xmlns:a16="http://schemas.microsoft.com/office/drawing/2014/main" id="{1D48D894-007C-11CB-3C76-04C54292550E}"/>
              </a:ext>
            </a:extLst>
          </p:cNvPr>
          <p:cNvSpPr txBox="1"/>
          <p:nvPr/>
        </p:nvSpPr>
        <p:spPr>
          <a:xfrm>
            <a:off x="6313338" y="3172775"/>
            <a:ext cx="934278" cy="461665"/>
          </a:xfrm>
          <a:prstGeom prst="rect">
            <a:avLst/>
          </a:prstGeom>
          <a:noFill/>
        </p:spPr>
        <p:txBody>
          <a:bodyPr wrap="square">
            <a:spAutoFit/>
          </a:bodyPr>
          <a:lstStyle/>
          <a:p>
            <a:pPr algn="ctr">
              <a:spcAft>
                <a:spcPts val="600"/>
              </a:spcAft>
            </a:pPr>
            <a:r>
              <a:rPr lang="en-US" sz="2400">
                <a:solidFill>
                  <a:schemeClr val="accent2"/>
                </a:solidFill>
              </a:rPr>
              <a:t>1+3</a:t>
            </a:r>
          </a:p>
        </p:txBody>
      </p:sp>
      <p:sp>
        <p:nvSpPr>
          <p:cNvPr id="11" name="TextBox 10">
            <a:extLst>
              <a:ext uri="{FF2B5EF4-FFF2-40B4-BE49-F238E27FC236}">
                <a16:creationId xmlns:a16="http://schemas.microsoft.com/office/drawing/2014/main" id="{2982F797-0BFA-EA3F-D810-7772FC5B2E0A}"/>
              </a:ext>
            </a:extLst>
          </p:cNvPr>
          <p:cNvSpPr txBox="1"/>
          <p:nvPr/>
        </p:nvSpPr>
        <p:spPr>
          <a:xfrm>
            <a:off x="5628861" y="4248032"/>
            <a:ext cx="934278" cy="461665"/>
          </a:xfrm>
          <a:prstGeom prst="rect">
            <a:avLst/>
          </a:prstGeom>
          <a:noFill/>
        </p:spPr>
        <p:txBody>
          <a:bodyPr wrap="square">
            <a:spAutoFit/>
          </a:bodyPr>
          <a:lstStyle/>
          <a:p>
            <a:pPr algn="ctr">
              <a:spcAft>
                <a:spcPts val="600"/>
              </a:spcAft>
            </a:pPr>
            <a:r>
              <a:rPr lang="en-US" sz="2400">
                <a:solidFill>
                  <a:schemeClr val="accent2"/>
                </a:solidFill>
              </a:rPr>
              <a:t>2+3</a:t>
            </a:r>
          </a:p>
        </p:txBody>
      </p:sp>
      <p:sp>
        <p:nvSpPr>
          <p:cNvPr id="12" name="TextBox 11">
            <a:extLst>
              <a:ext uri="{FF2B5EF4-FFF2-40B4-BE49-F238E27FC236}">
                <a16:creationId xmlns:a16="http://schemas.microsoft.com/office/drawing/2014/main" id="{477FDF5C-B248-3F3F-63F0-4B69A7BC7F2F}"/>
              </a:ext>
            </a:extLst>
          </p:cNvPr>
          <p:cNvSpPr txBox="1"/>
          <p:nvPr/>
        </p:nvSpPr>
        <p:spPr>
          <a:xfrm>
            <a:off x="5628861" y="3598836"/>
            <a:ext cx="934278" cy="338554"/>
          </a:xfrm>
          <a:prstGeom prst="rect">
            <a:avLst/>
          </a:prstGeom>
          <a:noFill/>
        </p:spPr>
        <p:txBody>
          <a:bodyPr wrap="square">
            <a:spAutoFit/>
          </a:bodyPr>
          <a:lstStyle/>
          <a:p>
            <a:pPr algn="ctr">
              <a:spcAft>
                <a:spcPts val="600"/>
              </a:spcAft>
            </a:pPr>
            <a:r>
              <a:rPr lang="en-US" sz="1600">
                <a:solidFill>
                  <a:schemeClr val="accent2"/>
                </a:solidFill>
              </a:rPr>
              <a:t>1+2+3</a:t>
            </a:r>
          </a:p>
        </p:txBody>
      </p:sp>
      <p:sp>
        <p:nvSpPr>
          <p:cNvPr id="4" name="Content Placeholder 25">
            <a:extLst>
              <a:ext uri="{FF2B5EF4-FFF2-40B4-BE49-F238E27FC236}">
                <a16:creationId xmlns:a16="http://schemas.microsoft.com/office/drawing/2014/main" id="{44F79156-2AEE-3B8F-10E4-307987029D4E}"/>
              </a:ext>
            </a:extLst>
          </p:cNvPr>
          <p:cNvSpPr txBox="1">
            <a:spLocks/>
          </p:cNvSpPr>
          <p:nvPr/>
        </p:nvSpPr>
        <p:spPr>
          <a:xfrm>
            <a:off x="920140" y="1406814"/>
            <a:ext cx="2702266" cy="73866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Key message goes here lorem ipsum dolor </a:t>
            </a:r>
            <a:r>
              <a:rPr lang="en-US" sz="2400" err="1"/>
              <a:t>amet</a:t>
            </a:r>
            <a:endParaRPr lang="en-US" sz="2400"/>
          </a:p>
        </p:txBody>
      </p:sp>
      <p:sp>
        <p:nvSpPr>
          <p:cNvPr id="7" name="Content Placeholder 25">
            <a:extLst>
              <a:ext uri="{FF2B5EF4-FFF2-40B4-BE49-F238E27FC236}">
                <a16:creationId xmlns:a16="http://schemas.microsoft.com/office/drawing/2014/main" id="{2FC4D799-BB89-B7F2-5C22-1090EBEB0118}"/>
              </a:ext>
            </a:extLst>
          </p:cNvPr>
          <p:cNvSpPr txBox="1">
            <a:spLocks/>
          </p:cNvSpPr>
          <p:nvPr/>
        </p:nvSpPr>
        <p:spPr>
          <a:xfrm>
            <a:off x="8840028" y="4004060"/>
            <a:ext cx="2573929" cy="73866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Key message goes here lorem ipsum dolor </a:t>
            </a:r>
            <a:r>
              <a:rPr lang="en-US" sz="2400" err="1"/>
              <a:t>amet</a:t>
            </a:r>
            <a:endParaRPr lang="en-US" sz="2400"/>
          </a:p>
        </p:txBody>
      </p:sp>
      <p:sp>
        <p:nvSpPr>
          <p:cNvPr id="13" name="Content Placeholder 25">
            <a:extLst>
              <a:ext uri="{FF2B5EF4-FFF2-40B4-BE49-F238E27FC236}">
                <a16:creationId xmlns:a16="http://schemas.microsoft.com/office/drawing/2014/main" id="{70BDE9DB-CA77-B2B3-15AB-D1AFCFEE0BCB}"/>
              </a:ext>
            </a:extLst>
          </p:cNvPr>
          <p:cNvSpPr txBox="1">
            <a:spLocks/>
          </p:cNvSpPr>
          <p:nvPr/>
        </p:nvSpPr>
        <p:spPr>
          <a:xfrm>
            <a:off x="920140" y="3981572"/>
            <a:ext cx="2702266" cy="73866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Key message goes here lorem ipsum dolor </a:t>
            </a:r>
            <a:r>
              <a:rPr lang="en-US" sz="2400" err="1"/>
              <a:t>amet</a:t>
            </a:r>
            <a:endParaRPr lang="en-US" sz="2400"/>
          </a:p>
        </p:txBody>
      </p:sp>
    </p:spTree>
    <p:extLst>
      <p:ext uri="{BB962C8B-B14F-4D97-AF65-F5344CB8AC3E}">
        <p14:creationId xmlns:p14="http://schemas.microsoft.com/office/powerpoint/2010/main" val="22081321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6A75B-411E-A15C-C8F8-B29B13973CE6}"/>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5FC931E-8734-9180-6E05-6CC974B26F5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65FC931E-8734-9180-6E05-6CC974B26F5A}"/>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016CD2A-80EC-AF05-6016-FB50FC87D8F7}"/>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Oval 2">
            <a:extLst>
              <a:ext uri="{FF2B5EF4-FFF2-40B4-BE49-F238E27FC236}">
                <a16:creationId xmlns:a16="http://schemas.microsoft.com/office/drawing/2014/main" id="{BD690731-F8D4-1831-178E-6EDDBA0C59F2}"/>
              </a:ext>
            </a:extLst>
          </p:cNvPr>
          <p:cNvSpPr/>
          <p:nvPr/>
        </p:nvSpPr>
        <p:spPr>
          <a:xfrm>
            <a:off x="342900" y="2321370"/>
            <a:ext cx="1528389" cy="15283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bg1"/>
                </a:solidFill>
              </a:rPr>
              <a:t>XX%</a:t>
            </a:r>
          </a:p>
        </p:txBody>
      </p:sp>
      <p:sp>
        <p:nvSpPr>
          <p:cNvPr id="10" name="Oval 9">
            <a:extLst>
              <a:ext uri="{FF2B5EF4-FFF2-40B4-BE49-F238E27FC236}">
                <a16:creationId xmlns:a16="http://schemas.microsoft.com/office/drawing/2014/main" id="{0158EDB6-839B-BDE5-A56E-20015411807E}"/>
              </a:ext>
            </a:extLst>
          </p:cNvPr>
          <p:cNvSpPr/>
          <p:nvPr/>
        </p:nvSpPr>
        <p:spPr>
          <a:xfrm>
            <a:off x="2858057" y="2321370"/>
            <a:ext cx="1528389" cy="15283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bg1"/>
                </a:solidFill>
              </a:rPr>
              <a:t>XX%</a:t>
            </a:r>
          </a:p>
        </p:txBody>
      </p:sp>
      <p:sp>
        <p:nvSpPr>
          <p:cNvPr id="11" name="Oval 10">
            <a:extLst>
              <a:ext uri="{FF2B5EF4-FFF2-40B4-BE49-F238E27FC236}">
                <a16:creationId xmlns:a16="http://schemas.microsoft.com/office/drawing/2014/main" id="{F38C9F70-BEB7-894E-3CD4-DFE223769F4F}"/>
              </a:ext>
            </a:extLst>
          </p:cNvPr>
          <p:cNvSpPr/>
          <p:nvPr/>
        </p:nvSpPr>
        <p:spPr>
          <a:xfrm>
            <a:off x="5373214" y="2345835"/>
            <a:ext cx="1528389" cy="152838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2" name="Oval 11">
            <a:extLst>
              <a:ext uri="{FF2B5EF4-FFF2-40B4-BE49-F238E27FC236}">
                <a16:creationId xmlns:a16="http://schemas.microsoft.com/office/drawing/2014/main" id="{77295385-13DF-275A-02BE-48EF5294DC9D}"/>
              </a:ext>
            </a:extLst>
          </p:cNvPr>
          <p:cNvSpPr/>
          <p:nvPr/>
        </p:nvSpPr>
        <p:spPr>
          <a:xfrm>
            <a:off x="7888370" y="2345835"/>
            <a:ext cx="1528389" cy="1528389"/>
          </a:xfrm>
          <a:prstGeom prst="ellipse">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9" name="Title 3">
            <a:extLst>
              <a:ext uri="{FF2B5EF4-FFF2-40B4-BE49-F238E27FC236}">
                <a16:creationId xmlns:a16="http://schemas.microsoft.com/office/drawing/2014/main" id="{8F43FBFA-30EA-A942-8247-E3612BB7F3ED}"/>
              </a:ext>
            </a:extLst>
          </p:cNvPr>
          <p:cNvSpPr>
            <a:spLocks noGrp="1"/>
          </p:cNvSpPr>
          <p:nvPr>
            <p:ph type="title"/>
          </p:nvPr>
        </p:nvSpPr>
        <p:spPr>
          <a:xfrm>
            <a:off x="342900" y="386423"/>
            <a:ext cx="10902950" cy="956516"/>
          </a:xfrm>
        </p:spPr>
        <p:txBody>
          <a:bodyPr/>
          <a:lstStyle/>
          <a:p>
            <a:r>
              <a:rPr lang="en-US"/>
              <a:t>Financial snapshot</a:t>
            </a:r>
          </a:p>
        </p:txBody>
      </p:sp>
      <p:sp>
        <p:nvSpPr>
          <p:cNvPr id="7" name="Footer Placeholder 6">
            <a:extLst>
              <a:ext uri="{FF2B5EF4-FFF2-40B4-BE49-F238E27FC236}">
                <a16:creationId xmlns:a16="http://schemas.microsoft.com/office/drawing/2014/main" id="{0856F1E0-DBC2-55E4-F9C3-12896F45B95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4" name="TextBox 13">
            <a:extLst>
              <a:ext uri="{FF2B5EF4-FFF2-40B4-BE49-F238E27FC236}">
                <a16:creationId xmlns:a16="http://schemas.microsoft.com/office/drawing/2014/main" id="{4EA598CC-571C-DFD9-DCAE-4B4F2171C024}"/>
              </a:ext>
            </a:extLst>
          </p:cNvPr>
          <p:cNvSpPr txBox="1"/>
          <p:nvPr/>
        </p:nvSpPr>
        <p:spPr>
          <a:xfrm>
            <a:off x="342900"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15" name="TextBox 14">
            <a:extLst>
              <a:ext uri="{FF2B5EF4-FFF2-40B4-BE49-F238E27FC236}">
                <a16:creationId xmlns:a16="http://schemas.microsoft.com/office/drawing/2014/main" id="{7EB9773F-7623-B1FB-9518-CFAE87D71D8D}"/>
              </a:ext>
            </a:extLst>
          </p:cNvPr>
          <p:cNvSpPr txBox="1"/>
          <p:nvPr/>
        </p:nvSpPr>
        <p:spPr>
          <a:xfrm>
            <a:off x="2858057"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16" name="TextBox 15">
            <a:extLst>
              <a:ext uri="{FF2B5EF4-FFF2-40B4-BE49-F238E27FC236}">
                <a16:creationId xmlns:a16="http://schemas.microsoft.com/office/drawing/2014/main" id="{93421AF9-634C-A757-CB28-31442E09FA5C}"/>
              </a:ext>
            </a:extLst>
          </p:cNvPr>
          <p:cNvSpPr txBox="1"/>
          <p:nvPr/>
        </p:nvSpPr>
        <p:spPr>
          <a:xfrm>
            <a:off x="5373214"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17" name="TextBox 16">
            <a:extLst>
              <a:ext uri="{FF2B5EF4-FFF2-40B4-BE49-F238E27FC236}">
                <a16:creationId xmlns:a16="http://schemas.microsoft.com/office/drawing/2014/main" id="{026F3F51-189C-AF34-ACEB-BBB92FBB7F2A}"/>
              </a:ext>
            </a:extLst>
          </p:cNvPr>
          <p:cNvSpPr txBox="1"/>
          <p:nvPr/>
        </p:nvSpPr>
        <p:spPr>
          <a:xfrm>
            <a:off x="7888370"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Tree>
    <p:extLst>
      <p:ext uri="{BB962C8B-B14F-4D97-AF65-F5344CB8AC3E}">
        <p14:creationId xmlns:p14="http://schemas.microsoft.com/office/powerpoint/2010/main" val="4233889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 name="Graphic 349">
            <a:extLst>
              <a:ext uri="{FF2B5EF4-FFF2-40B4-BE49-F238E27FC236}">
                <a16:creationId xmlns:a16="http://schemas.microsoft.com/office/drawing/2014/main" id="{8B3431B2-7B4B-3647-969F-02F687E39C3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8770" y="1150795"/>
            <a:ext cx="548640" cy="548640"/>
          </a:xfrm>
          <a:prstGeom prst="rect">
            <a:avLst/>
          </a:prstGeom>
        </p:spPr>
      </p:pic>
      <p:pic>
        <p:nvPicPr>
          <p:cNvPr id="352" name="Graphic 351">
            <a:extLst>
              <a:ext uri="{FF2B5EF4-FFF2-40B4-BE49-F238E27FC236}">
                <a16:creationId xmlns:a16="http://schemas.microsoft.com/office/drawing/2014/main" id="{BA0DDCC4-FDF6-BE4E-0010-91C61873B8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2053" y="1150795"/>
            <a:ext cx="548640" cy="548640"/>
          </a:xfrm>
          <a:prstGeom prst="rect">
            <a:avLst/>
          </a:prstGeom>
        </p:spPr>
      </p:pic>
      <p:pic>
        <p:nvPicPr>
          <p:cNvPr id="354" name="Graphic 353">
            <a:extLst>
              <a:ext uri="{FF2B5EF4-FFF2-40B4-BE49-F238E27FC236}">
                <a16:creationId xmlns:a16="http://schemas.microsoft.com/office/drawing/2014/main" id="{1786E3D6-891A-EECA-AA96-694676EEAF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90509" y="1150795"/>
            <a:ext cx="548640" cy="548640"/>
          </a:xfrm>
          <a:prstGeom prst="rect">
            <a:avLst/>
          </a:prstGeom>
        </p:spPr>
      </p:pic>
      <p:pic>
        <p:nvPicPr>
          <p:cNvPr id="358" name="Graphic 357">
            <a:extLst>
              <a:ext uri="{FF2B5EF4-FFF2-40B4-BE49-F238E27FC236}">
                <a16:creationId xmlns:a16="http://schemas.microsoft.com/office/drawing/2014/main" id="{CF701607-42E9-C9D0-414D-D4E8EA97D8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75236" y="1150795"/>
            <a:ext cx="548640" cy="548640"/>
          </a:xfrm>
          <a:prstGeom prst="rect">
            <a:avLst/>
          </a:prstGeom>
        </p:spPr>
      </p:pic>
      <p:pic>
        <p:nvPicPr>
          <p:cNvPr id="360" name="Graphic 359">
            <a:extLst>
              <a:ext uri="{FF2B5EF4-FFF2-40B4-BE49-F238E27FC236}">
                <a16:creationId xmlns:a16="http://schemas.microsoft.com/office/drawing/2014/main" id="{523808B3-72E3-DD80-49FC-089B33B593C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54274" y="1150795"/>
            <a:ext cx="548640" cy="548640"/>
          </a:xfrm>
          <a:prstGeom prst="rect">
            <a:avLst/>
          </a:prstGeom>
        </p:spPr>
      </p:pic>
      <p:pic>
        <p:nvPicPr>
          <p:cNvPr id="362" name="Graphic 361">
            <a:extLst>
              <a:ext uri="{FF2B5EF4-FFF2-40B4-BE49-F238E27FC236}">
                <a16:creationId xmlns:a16="http://schemas.microsoft.com/office/drawing/2014/main" id="{8FD6DCB1-2E51-7ECB-43E8-4DABDA6D802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81048" y="1150795"/>
            <a:ext cx="548640" cy="548640"/>
          </a:xfrm>
          <a:prstGeom prst="rect">
            <a:avLst/>
          </a:prstGeom>
        </p:spPr>
      </p:pic>
      <p:pic>
        <p:nvPicPr>
          <p:cNvPr id="364" name="Graphic 363">
            <a:extLst>
              <a:ext uri="{FF2B5EF4-FFF2-40B4-BE49-F238E27FC236}">
                <a16:creationId xmlns:a16="http://schemas.microsoft.com/office/drawing/2014/main" id="{96F6CA2D-1644-D391-864B-47D6E9ECBC1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45816" y="1105075"/>
            <a:ext cx="640080" cy="640080"/>
          </a:xfrm>
          <a:prstGeom prst="rect">
            <a:avLst/>
          </a:prstGeom>
        </p:spPr>
      </p:pic>
      <p:pic>
        <p:nvPicPr>
          <p:cNvPr id="366" name="Graphic 365">
            <a:extLst>
              <a:ext uri="{FF2B5EF4-FFF2-40B4-BE49-F238E27FC236}">
                <a16:creationId xmlns:a16="http://schemas.microsoft.com/office/drawing/2014/main" id="{49536821-F521-742E-28A5-1B76D19A317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8770" y="2006148"/>
            <a:ext cx="548640" cy="548640"/>
          </a:xfrm>
          <a:prstGeom prst="rect">
            <a:avLst/>
          </a:prstGeom>
        </p:spPr>
      </p:pic>
      <p:pic>
        <p:nvPicPr>
          <p:cNvPr id="368" name="Graphic 367">
            <a:extLst>
              <a:ext uri="{FF2B5EF4-FFF2-40B4-BE49-F238E27FC236}">
                <a16:creationId xmlns:a16="http://schemas.microsoft.com/office/drawing/2014/main" id="{A277AE48-C264-069F-9999-BF2773B8ABB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752053" y="2006148"/>
            <a:ext cx="548640" cy="548640"/>
          </a:xfrm>
          <a:prstGeom prst="rect">
            <a:avLst/>
          </a:prstGeom>
        </p:spPr>
      </p:pic>
      <p:pic>
        <p:nvPicPr>
          <p:cNvPr id="370" name="Graphic 369">
            <a:extLst>
              <a:ext uri="{FF2B5EF4-FFF2-40B4-BE49-F238E27FC236}">
                <a16:creationId xmlns:a16="http://schemas.microsoft.com/office/drawing/2014/main" id="{C32F87AB-7491-5675-5109-81A6FFDFCB2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890509" y="2006148"/>
            <a:ext cx="548640" cy="548640"/>
          </a:xfrm>
          <a:prstGeom prst="rect">
            <a:avLst/>
          </a:prstGeom>
        </p:spPr>
      </p:pic>
      <p:pic>
        <p:nvPicPr>
          <p:cNvPr id="372" name="Graphic 371">
            <a:extLst>
              <a:ext uri="{FF2B5EF4-FFF2-40B4-BE49-F238E27FC236}">
                <a16:creationId xmlns:a16="http://schemas.microsoft.com/office/drawing/2014/main" id="{A55AFFE9-A3D1-32B2-87AA-DB690183B30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075236" y="2006148"/>
            <a:ext cx="548640" cy="548640"/>
          </a:xfrm>
          <a:prstGeom prst="rect">
            <a:avLst/>
          </a:prstGeom>
        </p:spPr>
      </p:pic>
      <p:pic>
        <p:nvPicPr>
          <p:cNvPr id="374" name="Graphic 373">
            <a:extLst>
              <a:ext uri="{FF2B5EF4-FFF2-40B4-BE49-F238E27FC236}">
                <a16:creationId xmlns:a16="http://schemas.microsoft.com/office/drawing/2014/main" id="{ECBABAD3-0A85-B0DA-C9F6-4412F5D6AE8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234905" y="2006148"/>
            <a:ext cx="548640" cy="548640"/>
          </a:xfrm>
          <a:prstGeom prst="rect">
            <a:avLst/>
          </a:prstGeom>
        </p:spPr>
      </p:pic>
      <p:pic>
        <p:nvPicPr>
          <p:cNvPr id="376" name="Graphic 375">
            <a:extLst>
              <a:ext uri="{FF2B5EF4-FFF2-40B4-BE49-F238E27FC236}">
                <a16:creationId xmlns:a16="http://schemas.microsoft.com/office/drawing/2014/main" id="{CF50CAF1-50A0-C477-1D79-CAAE97DCABB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234905" y="1150795"/>
            <a:ext cx="548640" cy="548640"/>
          </a:xfrm>
          <a:prstGeom prst="rect">
            <a:avLst/>
          </a:prstGeom>
        </p:spPr>
      </p:pic>
      <p:pic>
        <p:nvPicPr>
          <p:cNvPr id="384" name="Graphic 383">
            <a:extLst>
              <a:ext uri="{FF2B5EF4-FFF2-40B4-BE49-F238E27FC236}">
                <a16:creationId xmlns:a16="http://schemas.microsoft.com/office/drawing/2014/main" id="{31C278BD-84C1-C4ED-A628-DD21BE3DF695}"/>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809488" y="2006148"/>
            <a:ext cx="548640" cy="548640"/>
          </a:xfrm>
          <a:prstGeom prst="rect">
            <a:avLst/>
          </a:prstGeom>
        </p:spPr>
      </p:pic>
      <p:pic>
        <p:nvPicPr>
          <p:cNvPr id="392" name="Graphic 391">
            <a:extLst>
              <a:ext uri="{FF2B5EF4-FFF2-40B4-BE49-F238E27FC236}">
                <a16:creationId xmlns:a16="http://schemas.microsoft.com/office/drawing/2014/main" id="{4568AEDA-5657-7281-D20A-C1DAF576D2E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58770" y="2814452"/>
            <a:ext cx="548640" cy="548640"/>
          </a:xfrm>
          <a:prstGeom prst="rect">
            <a:avLst/>
          </a:prstGeom>
        </p:spPr>
      </p:pic>
      <p:pic>
        <p:nvPicPr>
          <p:cNvPr id="396" name="Graphic 395">
            <a:extLst>
              <a:ext uri="{FF2B5EF4-FFF2-40B4-BE49-F238E27FC236}">
                <a16:creationId xmlns:a16="http://schemas.microsoft.com/office/drawing/2014/main" id="{EDABA0EF-0FF5-6A82-827A-C1CD8DD4215E}"/>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075236" y="2814452"/>
            <a:ext cx="548640" cy="548640"/>
          </a:xfrm>
          <a:prstGeom prst="rect">
            <a:avLst/>
          </a:prstGeom>
        </p:spPr>
      </p:pic>
      <p:pic>
        <p:nvPicPr>
          <p:cNvPr id="398" name="Graphic 397">
            <a:extLst>
              <a:ext uri="{FF2B5EF4-FFF2-40B4-BE49-F238E27FC236}">
                <a16:creationId xmlns:a16="http://schemas.microsoft.com/office/drawing/2014/main" id="{D09C398B-56B9-A01D-B68A-3927CF60C8DC}"/>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5234905" y="2814452"/>
            <a:ext cx="548640" cy="548640"/>
          </a:xfrm>
          <a:prstGeom prst="rect">
            <a:avLst/>
          </a:prstGeom>
        </p:spPr>
      </p:pic>
      <p:pic>
        <p:nvPicPr>
          <p:cNvPr id="400" name="Graphic 399">
            <a:extLst>
              <a:ext uri="{FF2B5EF4-FFF2-40B4-BE49-F238E27FC236}">
                <a16:creationId xmlns:a16="http://schemas.microsoft.com/office/drawing/2014/main" id="{07E1BB62-29D1-3DD3-59D3-96D93598AF3F}"/>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7481048" y="2006148"/>
            <a:ext cx="548640" cy="548640"/>
          </a:xfrm>
          <a:prstGeom prst="rect">
            <a:avLst/>
          </a:prstGeom>
        </p:spPr>
      </p:pic>
      <p:pic>
        <p:nvPicPr>
          <p:cNvPr id="402" name="Graphic 401">
            <a:extLst>
              <a:ext uri="{FF2B5EF4-FFF2-40B4-BE49-F238E27FC236}">
                <a16:creationId xmlns:a16="http://schemas.microsoft.com/office/drawing/2014/main" id="{2B7FCEA0-0DBE-22CE-4EF7-862857FE62F7}"/>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9809488" y="1150795"/>
            <a:ext cx="548640" cy="548640"/>
          </a:xfrm>
          <a:prstGeom prst="rect">
            <a:avLst/>
          </a:prstGeom>
        </p:spPr>
      </p:pic>
      <p:pic>
        <p:nvPicPr>
          <p:cNvPr id="404" name="Graphic 403">
            <a:extLst>
              <a:ext uri="{FF2B5EF4-FFF2-40B4-BE49-F238E27FC236}">
                <a16:creationId xmlns:a16="http://schemas.microsoft.com/office/drawing/2014/main" id="{23028EC4-962C-4CC7-506A-BD5D76F0039B}"/>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7481048" y="2814452"/>
            <a:ext cx="548640" cy="548640"/>
          </a:xfrm>
          <a:prstGeom prst="rect">
            <a:avLst/>
          </a:prstGeom>
        </p:spPr>
      </p:pic>
      <p:pic>
        <p:nvPicPr>
          <p:cNvPr id="406" name="Graphic 405">
            <a:extLst>
              <a:ext uri="{FF2B5EF4-FFF2-40B4-BE49-F238E27FC236}">
                <a16:creationId xmlns:a16="http://schemas.microsoft.com/office/drawing/2014/main" id="{5E351E10-F651-CD3B-C82C-D532A62AD10E}"/>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9809488" y="2814452"/>
            <a:ext cx="548640" cy="548640"/>
          </a:xfrm>
          <a:prstGeom prst="rect">
            <a:avLst/>
          </a:prstGeom>
        </p:spPr>
      </p:pic>
      <p:pic>
        <p:nvPicPr>
          <p:cNvPr id="408" name="Graphic 407">
            <a:extLst>
              <a:ext uri="{FF2B5EF4-FFF2-40B4-BE49-F238E27FC236}">
                <a16:creationId xmlns:a16="http://schemas.microsoft.com/office/drawing/2014/main" id="{4D857C62-2B54-8F7E-DB7A-B7263F4919F3}"/>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8691536" y="2814452"/>
            <a:ext cx="548640" cy="548640"/>
          </a:xfrm>
          <a:prstGeom prst="rect">
            <a:avLst/>
          </a:prstGeom>
        </p:spPr>
      </p:pic>
      <p:pic>
        <p:nvPicPr>
          <p:cNvPr id="410" name="Graphic 409">
            <a:extLst>
              <a:ext uri="{FF2B5EF4-FFF2-40B4-BE49-F238E27FC236}">
                <a16:creationId xmlns:a16="http://schemas.microsoft.com/office/drawing/2014/main" id="{30F2DDC2-33CA-5152-3E27-0DB6FBFA513C}"/>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6354274" y="2814452"/>
            <a:ext cx="548640" cy="548640"/>
          </a:xfrm>
          <a:prstGeom prst="rect">
            <a:avLst/>
          </a:prstGeom>
        </p:spPr>
      </p:pic>
      <p:pic>
        <p:nvPicPr>
          <p:cNvPr id="414" name="Graphic 413">
            <a:extLst>
              <a:ext uri="{FF2B5EF4-FFF2-40B4-BE49-F238E27FC236}">
                <a16:creationId xmlns:a16="http://schemas.microsoft.com/office/drawing/2014/main" id="{AB4D7513-5862-92F0-8E57-397F8DB93567}"/>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2890509" y="2814452"/>
            <a:ext cx="548640" cy="548640"/>
          </a:xfrm>
          <a:prstGeom prst="rect">
            <a:avLst/>
          </a:prstGeom>
        </p:spPr>
      </p:pic>
      <p:pic>
        <p:nvPicPr>
          <p:cNvPr id="415" name="Graphic 414">
            <a:extLst>
              <a:ext uri="{FF2B5EF4-FFF2-40B4-BE49-F238E27FC236}">
                <a16:creationId xmlns:a16="http://schemas.microsoft.com/office/drawing/2014/main" id="{52E55E2C-2B07-4722-74AD-5DB9D728FD66}"/>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0973194" y="1148158"/>
            <a:ext cx="553914" cy="553914"/>
          </a:xfrm>
          <a:prstGeom prst="rect">
            <a:avLst/>
          </a:prstGeom>
        </p:spPr>
      </p:pic>
      <p:pic>
        <p:nvPicPr>
          <p:cNvPr id="416" name="Graphic 415">
            <a:extLst>
              <a:ext uri="{FF2B5EF4-FFF2-40B4-BE49-F238E27FC236}">
                <a16:creationId xmlns:a16="http://schemas.microsoft.com/office/drawing/2014/main" id="{1D3CB44D-7B99-58D7-F264-A05A8B8E1148}"/>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10975831" y="2006148"/>
            <a:ext cx="548640" cy="548640"/>
          </a:xfrm>
          <a:prstGeom prst="rect">
            <a:avLst/>
          </a:prstGeom>
        </p:spPr>
      </p:pic>
      <p:pic>
        <p:nvPicPr>
          <p:cNvPr id="417" name="Graphic 416">
            <a:extLst>
              <a:ext uri="{FF2B5EF4-FFF2-40B4-BE49-F238E27FC236}">
                <a16:creationId xmlns:a16="http://schemas.microsoft.com/office/drawing/2014/main" id="{75BD5309-9AE3-1BEC-783A-D56A24F5FEE3}"/>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6354274" y="2006148"/>
            <a:ext cx="548640" cy="548640"/>
          </a:xfrm>
          <a:prstGeom prst="rect">
            <a:avLst/>
          </a:prstGeom>
        </p:spPr>
      </p:pic>
      <p:pic>
        <p:nvPicPr>
          <p:cNvPr id="418" name="Graphic 417">
            <a:extLst>
              <a:ext uri="{FF2B5EF4-FFF2-40B4-BE49-F238E27FC236}">
                <a16:creationId xmlns:a16="http://schemas.microsoft.com/office/drawing/2014/main" id="{0AACCE21-2B8C-3693-669D-E8D5E5973302}"/>
              </a:ext>
            </a:extLst>
          </p:cNvPr>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8691536" y="2006148"/>
            <a:ext cx="548640" cy="548640"/>
          </a:xfrm>
          <a:prstGeom prst="rect">
            <a:avLst/>
          </a:prstGeom>
        </p:spPr>
      </p:pic>
      <p:pic>
        <p:nvPicPr>
          <p:cNvPr id="420" name="Graphic 419">
            <a:extLst>
              <a:ext uri="{FF2B5EF4-FFF2-40B4-BE49-F238E27FC236}">
                <a16:creationId xmlns:a16="http://schemas.microsoft.com/office/drawing/2014/main" id="{40B2A20D-580D-3D02-FB1F-18900DA07874}"/>
              </a:ext>
            </a:extLst>
          </p:cNvPr>
          <p:cNvPicPr>
            <a:picLocks noChangeAspect="1"/>
          </p:cNvPicPr>
          <p:nvPr/>
        </p:nvPicPr>
        <p:blipFill>
          <a:blip>
            <a:extLst>
              <a:ext uri="{96DAC541-7B7A-43D3-8B79-37D633B846F1}">
                <asvg:svgBlip xmlns:asvg="http://schemas.microsoft.com/office/drawing/2016/SVG/main" r:embed="rId30"/>
              </a:ext>
            </a:extLst>
          </a:blip>
          <a:stretch>
            <a:fillRect/>
          </a:stretch>
        </p:blipFill>
        <p:spPr>
          <a:xfrm>
            <a:off x="658770" y="3684410"/>
            <a:ext cx="548640" cy="548640"/>
          </a:xfrm>
          <a:prstGeom prst="rect">
            <a:avLst/>
          </a:prstGeom>
        </p:spPr>
      </p:pic>
      <p:pic>
        <p:nvPicPr>
          <p:cNvPr id="421" name="Graphic 420">
            <a:extLst>
              <a:ext uri="{FF2B5EF4-FFF2-40B4-BE49-F238E27FC236}">
                <a16:creationId xmlns:a16="http://schemas.microsoft.com/office/drawing/2014/main" id="{DA096DBC-CE18-47DA-6D03-D0B401A306D0}"/>
              </a:ext>
            </a:extLst>
          </p:cNvPr>
          <p:cNvPicPr>
            <a:picLocks noChangeAspect="1"/>
          </p:cNvPicPr>
          <p:nvPr/>
        </p:nvPicPr>
        <p:blipFill>
          <a:blip>
            <a:extLst>
              <a:ext uri="{96DAC541-7B7A-43D3-8B79-37D633B846F1}">
                <asvg:svgBlip xmlns:asvg="http://schemas.microsoft.com/office/drawing/2016/SVG/main" r:embed="rId31"/>
              </a:ext>
            </a:extLst>
          </a:blip>
          <a:stretch>
            <a:fillRect/>
          </a:stretch>
        </p:blipFill>
        <p:spPr>
          <a:xfrm>
            <a:off x="7481048" y="3684410"/>
            <a:ext cx="548640" cy="548640"/>
          </a:xfrm>
          <a:prstGeom prst="rect">
            <a:avLst/>
          </a:prstGeom>
        </p:spPr>
      </p:pic>
      <p:pic>
        <p:nvPicPr>
          <p:cNvPr id="422" name="Graphic 421">
            <a:extLst>
              <a:ext uri="{FF2B5EF4-FFF2-40B4-BE49-F238E27FC236}">
                <a16:creationId xmlns:a16="http://schemas.microsoft.com/office/drawing/2014/main" id="{13C7522B-4DA0-13BC-DF67-E08DA1F96060}"/>
              </a:ext>
            </a:extLst>
          </p:cNvPr>
          <p:cNvPicPr>
            <a:picLocks noChangeAspect="1"/>
          </p:cNvPicPr>
          <p:nvPr/>
        </p:nvPicPr>
        <p:blipFill>
          <a:blip>
            <a:extLst>
              <a:ext uri="{96DAC541-7B7A-43D3-8B79-37D633B846F1}">
                <asvg:svgBlip xmlns:asvg="http://schemas.microsoft.com/office/drawing/2016/SVG/main" r:embed="rId32"/>
              </a:ext>
            </a:extLst>
          </a:blip>
          <a:stretch>
            <a:fillRect/>
          </a:stretch>
        </p:blipFill>
        <p:spPr>
          <a:xfrm>
            <a:off x="10975831" y="2814452"/>
            <a:ext cx="548640" cy="548640"/>
          </a:xfrm>
          <a:prstGeom prst="rect">
            <a:avLst/>
          </a:prstGeom>
        </p:spPr>
      </p:pic>
      <p:pic>
        <p:nvPicPr>
          <p:cNvPr id="423" name="Graphic 422">
            <a:extLst>
              <a:ext uri="{FF2B5EF4-FFF2-40B4-BE49-F238E27FC236}">
                <a16:creationId xmlns:a16="http://schemas.microsoft.com/office/drawing/2014/main" id="{497730FB-2767-F0F5-A7FF-982A2B065CBD}"/>
              </a:ext>
            </a:extLst>
          </p:cNvPr>
          <p:cNvPicPr>
            <a:picLocks noChangeAspect="1"/>
          </p:cNvPicPr>
          <p:nvPr/>
        </p:nvPicPr>
        <p:blipFill>
          <a:blip>
            <a:extLst>
              <a:ext uri="{96DAC541-7B7A-43D3-8B79-37D633B846F1}">
                <asvg:svgBlip xmlns:asvg="http://schemas.microsoft.com/office/drawing/2016/SVG/main" r:embed="rId33"/>
              </a:ext>
            </a:extLst>
          </a:blip>
          <a:stretch>
            <a:fillRect/>
          </a:stretch>
        </p:blipFill>
        <p:spPr>
          <a:xfrm>
            <a:off x="1752053" y="2814452"/>
            <a:ext cx="548640" cy="548640"/>
          </a:xfrm>
          <a:prstGeom prst="rect">
            <a:avLst/>
          </a:prstGeom>
        </p:spPr>
      </p:pic>
      <p:pic>
        <p:nvPicPr>
          <p:cNvPr id="425" name="Graphic 424">
            <a:extLst>
              <a:ext uri="{FF2B5EF4-FFF2-40B4-BE49-F238E27FC236}">
                <a16:creationId xmlns:a16="http://schemas.microsoft.com/office/drawing/2014/main" id="{6439AF70-CA65-1B87-F877-D3758E838ACA}"/>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2890509" y="3684410"/>
            <a:ext cx="548640" cy="548640"/>
          </a:xfrm>
          <a:prstGeom prst="rect">
            <a:avLst/>
          </a:prstGeom>
        </p:spPr>
      </p:pic>
      <p:pic>
        <p:nvPicPr>
          <p:cNvPr id="426" name="Graphic 425">
            <a:extLst>
              <a:ext uri="{FF2B5EF4-FFF2-40B4-BE49-F238E27FC236}">
                <a16:creationId xmlns:a16="http://schemas.microsoft.com/office/drawing/2014/main" id="{678EC445-0CCF-B3AC-44AF-3C66B413CCA9}"/>
              </a:ext>
            </a:extLst>
          </p:cNvPr>
          <p:cNvPicPr>
            <a:picLocks noChangeAspect="1"/>
          </p:cNvPicPr>
          <p:nvPr/>
        </p:nvPicPr>
        <p:blipFill>
          <a:blip>
            <a:extLst>
              <a:ext uri="{96DAC541-7B7A-43D3-8B79-37D633B846F1}">
                <asvg:svgBlip xmlns:asvg="http://schemas.microsoft.com/office/drawing/2016/SVG/main" r:embed="rId35"/>
              </a:ext>
            </a:extLst>
          </a:blip>
          <a:stretch>
            <a:fillRect/>
          </a:stretch>
        </p:blipFill>
        <p:spPr>
          <a:xfrm>
            <a:off x="4075236" y="3684410"/>
            <a:ext cx="548640" cy="548640"/>
          </a:xfrm>
          <a:prstGeom prst="rect">
            <a:avLst/>
          </a:prstGeom>
        </p:spPr>
      </p:pic>
      <p:pic>
        <p:nvPicPr>
          <p:cNvPr id="427" name="Graphic 426">
            <a:extLst>
              <a:ext uri="{FF2B5EF4-FFF2-40B4-BE49-F238E27FC236}">
                <a16:creationId xmlns:a16="http://schemas.microsoft.com/office/drawing/2014/main" id="{A4328D1E-D1B4-3886-2FE9-923D29655930}"/>
              </a:ext>
            </a:extLst>
          </p:cNvPr>
          <p:cNvPicPr>
            <a:picLocks noChangeAspect="1"/>
          </p:cNvPicPr>
          <p:nvPr/>
        </p:nvPicPr>
        <p:blipFill>
          <a:blip>
            <a:extLst>
              <a:ext uri="{96DAC541-7B7A-43D3-8B79-37D633B846F1}">
                <asvg:svgBlip xmlns:asvg="http://schemas.microsoft.com/office/drawing/2016/SVG/main" r:embed="rId36"/>
              </a:ext>
            </a:extLst>
          </a:blip>
          <a:stretch>
            <a:fillRect/>
          </a:stretch>
        </p:blipFill>
        <p:spPr>
          <a:xfrm>
            <a:off x="5234905" y="3684410"/>
            <a:ext cx="548640" cy="548640"/>
          </a:xfrm>
          <a:prstGeom prst="rect">
            <a:avLst/>
          </a:prstGeom>
        </p:spPr>
      </p:pic>
      <p:pic>
        <p:nvPicPr>
          <p:cNvPr id="428" name="Graphic 427">
            <a:extLst>
              <a:ext uri="{FF2B5EF4-FFF2-40B4-BE49-F238E27FC236}">
                <a16:creationId xmlns:a16="http://schemas.microsoft.com/office/drawing/2014/main" id="{C7A1B0DF-C758-A128-025C-D51701913081}"/>
              </a:ext>
            </a:extLst>
          </p:cNvPr>
          <p:cNvPicPr>
            <a:picLocks noChangeAspect="1"/>
          </p:cNvPicPr>
          <p:nvPr/>
        </p:nvPicPr>
        <p:blipFill>
          <a:blip>
            <a:extLst>
              <a:ext uri="{96DAC541-7B7A-43D3-8B79-37D633B846F1}">
                <asvg:svgBlip xmlns:asvg="http://schemas.microsoft.com/office/drawing/2016/SVG/main" r:embed="rId37"/>
              </a:ext>
            </a:extLst>
          </a:blip>
          <a:stretch>
            <a:fillRect/>
          </a:stretch>
        </p:blipFill>
        <p:spPr>
          <a:xfrm>
            <a:off x="6354274" y="3684410"/>
            <a:ext cx="548640" cy="548640"/>
          </a:xfrm>
          <a:prstGeom prst="rect">
            <a:avLst/>
          </a:prstGeom>
        </p:spPr>
      </p:pic>
      <p:pic>
        <p:nvPicPr>
          <p:cNvPr id="429" name="Graphic 428">
            <a:extLst>
              <a:ext uri="{FF2B5EF4-FFF2-40B4-BE49-F238E27FC236}">
                <a16:creationId xmlns:a16="http://schemas.microsoft.com/office/drawing/2014/main" id="{4CB619C0-5CDA-9D66-7294-E23D6285CF1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658770" y="4481514"/>
            <a:ext cx="548640" cy="548640"/>
          </a:xfrm>
          <a:prstGeom prst="rect">
            <a:avLst/>
          </a:prstGeom>
        </p:spPr>
      </p:pic>
      <p:pic>
        <p:nvPicPr>
          <p:cNvPr id="430" name="Graphic 429">
            <a:extLst>
              <a:ext uri="{FF2B5EF4-FFF2-40B4-BE49-F238E27FC236}">
                <a16:creationId xmlns:a16="http://schemas.microsoft.com/office/drawing/2014/main" id="{F529EB88-890E-ED94-328B-0E4793466BF5}"/>
              </a:ext>
            </a:extLst>
          </p:cNvPr>
          <p:cNvPicPr>
            <a:picLocks noChangeAspect="1"/>
          </p:cNvPicPr>
          <p:nvPr/>
        </p:nvPicPr>
        <p:blipFill>
          <a:blip>
            <a:extLst>
              <a:ext uri="{96DAC541-7B7A-43D3-8B79-37D633B846F1}">
                <asvg:svgBlip xmlns:asvg="http://schemas.microsoft.com/office/drawing/2016/SVG/main" r:embed="rId39"/>
              </a:ext>
            </a:extLst>
          </a:blip>
          <a:stretch>
            <a:fillRect/>
          </a:stretch>
        </p:blipFill>
        <p:spPr>
          <a:xfrm>
            <a:off x="1752053" y="4481514"/>
            <a:ext cx="548640" cy="548640"/>
          </a:xfrm>
          <a:prstGeom prst="rect">
            <a:avLst/>
          </a:prstGeom>
        </p:spPr>
      </p:pic>
      <p:pic>
        <p:nvPicPr>
          <p:cNvPr id="431" name="Graphic 430">
            <a:extLst>
              <a:ext uri="{FF2B5EF4-FFF2-40B4-BE49-F238E27FC236}">
                <a16:creationId xmlns:a16="http://schemas.microsoft.com/office/drawing/2014/main" id="{2B541D80-FA6C-DE35-FDE3-1B2F89414F3E}"/>
              </a:ext>
            </a:extLst>
          </p:cNvPr>
          <p:cNvPicPr>
            <a:picLocks noChangeAspect="1"/>
          </p:cNvPicPr>
          <p:nvPr/>
        </p:nvPicPr>
        <p:blipFill>
          <a:blip>
            <a:extLst>
              <a:ext uri="{96DAC541-7B7A-43D3-8B79-37D633B846F1}">
                <asvg:svgBlip xmlns:asvg="http://schemas.microsoft.com/office/drawing/2016/SVG/main" r:embed="rId40"/>
              </a:ext>
            </a:extLst>
          </a:blip>
          <a:stretch>
            <a:fillRect/>
          </a:stretch>
        </p:blipFill>
        <p:spPr>
          <a:xfrm>
            <a:off x="2936229" y="4527234"/>
            <a:ext cx="457200" cy="457200"/>
          </a:xfrm>
          <a:prstGeom prst="rect">
            <a:avLst/>
          </a:prstGeom>
        </p:spPr>
      </p:pic>
      <p:pic>
        <p:nvPicPr>
          <p:cNvPr id="432" name="Graphic 431">
            <a:extLst>
              <a:ext uri="{FF2B5EF4-FFF2-40B4-BE49-F238E27FC236}">
                <a16:creationId xmlns:a16="http://schemas.microsoft.com/office/drawing/2014/main" id="{B3968DA6-A444-F85F-07DD-EFF97A3CBEF1}"/>
              </a:ext>
            </a:extLst>
          </p:cNvPr>
          <p:cNvPicPr>
            <a:picLocks noChangeAspect="1"/>
          </p:cNvPicPr>
          <p:nvPr/>
        </p:nvPicPr>
        <p:blipFill>
          <a:blip>
            <a:extLst>
              <a:ext uri="{96DAC541-7B7A-43D3-8B79-37D633B846F1}">
                <asvg:svgBlip xmlns:asvg="http://schemas.microsoft.com/office/drawing/2016/SVG/main" r:embed="rId41"/>
              </a:ext>
            </a:extLst>
          </a:blip>
          <a:stretch>
            <a:fillRect/>
          </a:stretch>
        </p:blipFill>
        <p:spPr>
          <a:xfrm>
            <a:off x="4075236" y="4481514"/>
            <a:ext cx="548640" cy="548640"/>
          </a:xfrm>
          <a:prstGeom prst="rect">
            <a:avLst/>
          </a:prstGeom>
        </p:spPr>
      </p:pic>
      <p:pic>
        <p:nvPicPr>
          <p:cNvPr id="433" name="Graphic 432">
            <a:extLst>
              <a:ext uri="{FF2B5EF4-FFF2-40B4-BE49-F238E27FC236}">
                <a16:creationId xmlns:a16="http://schemas.microsoft.com/office/drawing/2014/main" id="{F7B922E9-B435-0481-75E6-83EF44130777}"/>
              </a:ext>
            </a:extLst>
          </p:cNvPr>
          <p:cNvPicPr>
            <a:picLocks noChangeAspect="1"/>
          </p:cNvPicPr>
          <p:nvPr/>
        </p:nvPicPr>
        <p:blipFill>
          <a:blip>
            <a:extLst>
              <a:ext uri="{96DAC541-7B7A-43D3-8B79-37D633B846F1}">
                <asvg:svgBlip xmlns:asvg="http://schemas.microsoft.com/office/drawing/2016/SVG/main" r:embed="rId42"/>
              </a:ext>
            </a:extLst>
          </a:blip>
          <a:stretch>
            <a:fillRect/>
          </a:stretch>
        </p:blipFill>
        <p:spPr>
          <a:xfrm>
            <a:off x="5234905" y="4481514"/>
            <a:ext cx="548640" cy="548640"/>
          </a:xfrm>
          <a:prstGeom prst="rect">
            <a:avLst/>
          </a:prstGeom>
        </p:spPr>
      </p:pic>
      <p:pic>
        <p:nvPicPr>
          <p:cNvPr id="434" name="Graphic 433">
            <a:extLst>
              <a:ext uri="{FF2B5EF4-FFF2-40B4-BE49-F238E27FC236}">
                <a16:creationId xmlns:a16="http://schemas.microsoft.com/office/drawing/2014/main" id="{7CFDD73D-9872-7D03-5D72-44BA3F5E5DF0}"/>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9809488" y="3684410"/>
            <a:ext cx="548640" cy="548640"/>
          </a:xfrm>
          <a:prstGeom prst="rect">
            <a:avLst/>
          </a:prstGeom>
        </p:spPr>
      </p:pic>
      <p:pic>
        <p:nvPicPr>
          <p:cNvPr id="435" name="Graphic 434">
            <a:extLst>
              <a:ext uri="{FF2B5EF4-FFF2-40B4-BE49-F238E27FC236}">
                <a16:creationId xmlns:a16="http://schemas.microsoft.com/office/drawing/2014/main" id="{4DA8CFB6-7422-179B-ED17-BB8EB828FE80}"/>
              </a:ext>
            </a:extLst>
          </p:cNvPr>
          <p:cNvPicPr>
            <a:picLocks noChangeAspect="1"/>
          </p:cNvPicPr>
          <p:nvPr/>
        </p:nvPicPr>
        <p:blipFill>
          <a:blip>
            <a:extLst>
              <a:ext uri="{96DAC541-7B7A-43D3-8B79-37D633B846F1}">
                <asvg:svgBlip xmlns:asvg="http://schemas.microsoft.com/office/drawing/2016/SVG/main" r:embed="rId44"/>
              </a:ext>
            </a:extLst>
          </a:blip>
          <a:stretch>
            <a:fillRect/>
          </a:stretch>
        </p:blipFill>
        <p:spPr>
          <a:xfrm>
            <a:off x="7481048" y="4481514"/>
            <a:ext cx="548640" cy="548640"/>
          </a:xfrm>
          <a:prstGeom prst="rect">
            <a:avLst/>
          </a:prstGeom>
        </p:spPr>
      </p:pic>
      <p:pic>
        <p:nvPicPr>
          <p:cNvPr id="436" name="Graphic 435">
            <a:extLst>
              <a:ext uri="{FF2B5EF4-FFF2-40B4-BE49-F238E27FC236}">
                <a16:creationId xmlns:a16="http://schemas.microsoft.com/office/drawing/2014/main" id="{6FA8B2B4-836B-DD7C-A718-D40ACCA35C67}"/>
              </a:ext>
            </a:extLst>
          </p:cNvPr>
          <p:cNvPicPr>
            <a:picLocks noChangeAspect="1"/>
          </p:cNvPicPr>
          <p:nvPr/>
        </p:nvPicPr>
        <p:blipFill>
          <a:blip>
            <a:extLst>
              <a:ext uri="{96DAC541-7B7A-43D3-8B79-37D633B846F1}">
                <asvg:svgBlip xmlns:asvg="http://schemas.microsoft.com/office/drawing/2016/SVG/main" r:embed="rId45"/>
              </a:ext>
            </a:extLst>
          </a:blip>
          <a:stretch>
            <a:fillRect/>
          </a:stretch>
        </p:blipFill>
        <p:spPr>
          <a:xfrm>
            <a:off x="8691536" y="3684410"/>
            <a:ext cx="548640" cy="548640"/>
          </a:xfrm>
          <a:prstGeom prst="rect">
            <a:avLst/>
          </a:prstGeom>
        </p:spPr>
      </p:pic>
      <p:pic>
        <p:nvPicPr>
          <p:cNvPr id="437" name="Graphic 436">
            <a:extLst>
              <a:ext uri="{FF2B5EF4-FFF2-40B4-BE49-F238E27FC236}">
                <a16:creationId xmlns:a16="http://schemas.microsoft.com/office/drawing/2014/main" id="{0270B51C-0082-A275-7E16-66A97C9FA2C5}"/>
              </a:ext>
            </a:extLst>
          </p:cNvPr>
          <p:cNvPicPr>
            <a:picLocks noChangeAspect="1"/>
          </p:cNvPicPr>
          <p:nvPr/>
        </p:nvPicPr>
        <p:blipFill>
          <a:blip>
            <a:extLst>
              <a:ext uri="{96DAC541-7B7A-43D3-8B79-37D633B846F1}">
                <asvg:svgBlip xmlns:asvg="http://schemas.microsoft.com/office/drawing/2016/SVG/main" r:embed="rId46"/>
              </a:ext>
            </a:extLst>
          </a:blip>
          <a:stretch>
            <a:fillRect/>
          </a:stretch>
        </p:blipFill>
        <p:spPr>
          <a:xfrm>
            <a:off x="10975831" y="3684410"/>
            <a:ext cx="548640" cy="548640"/>
          </a:xfrm>
          <a:prstGeom prst="rect">
            <a:avLst/>
          </a:prstGeom>
        </p:spPr>
      </p:pic>
      <p:pic>
        <p:nvPicPr>
          <p:cNvPr id="438" name="Graphic 437">
            <a:extLst>
              <a:ext uri="{FF2B5EF4-FFF2-40B4-BE49-F238E27FC236}">
                <a16:creationId xmlns:a16="http://schemas.microsoft.com/office/drawing/2014/main" id="{9B99453A-E435-9D11-D238-4954925DB297}"/>
              </a:ext>
            </a:extLst>
          </p:cNvPr>
          <p:cNvPicPr>
            <a:picLocks noChangeAspect="1"/>
          </p:cNvPicPr>
          <p:nvPr/>
        </p:nvPicPr>
        <p:blipFill>
          <a:blip>
            <a:extLst>
              <a:ext uri="{96DAC541-7B7A-43D3-8B79-37D633B846F1}">
                <asvg:svgBlip xmlns:asvg="http://schemas.microsoft.com/office/drawing/2016/SVG/main" r:embed="rId47"/>
              </a:ext>
            </a:extLst>
          </a:blip>
          <a:stretch>
            <a:fillRect/>
          </a:stretch>
        </p:blipFill>
        <p:spPr>
          <a:xfrm>
            <a:off x="6354274" y="4462285"/>
            <a:ext cx="548640" cy="548640"/>
          </a:xfrm>
          <a:prstGeom prst="rect">
            <a:avLst/>
          </a:prstGeom>
        </p:spPr>
      </p:pic>
      <p:pic>
        <p:nvPicPr>
          <p:cNvPr id="439" name="Graphic 438">
            <a:extLst>
              <a:ext uri="{FF2B5EF4-FFF2-40B4-BE49-F238E27FC236}">
                <a16:creationId xmlns:a16="http://schemas.microsoft.com/office/drawing/2014/main" id="{7F97B47F-E9CB-D53D-F1BB-D14DF6FAC7BD}"/>
              </a:ext>
            </a:extLst>
          </p:cNvPr>
          <p:cNvPicPr>
            <a:picLocks noChangeAspect="1"/>
          </p:cNvPicPr>
          <p:nvPr/>
        </p:nvPicPr>
        <p:blipFill>
          <a:blip>
            <a:extLst>
              <a:ext uri="{96DAC541-7B7A-43D3-8B79-37D633B846F1}">
                <asvg:svgBlip xmlns:asvg="http://schemas.microsoft.com/office/drawing/2016/SVG/main" r:embed="rId48"/>
              </a:ext>
            </a:extLst>
          </a:blip>
          <a:stretch>
            <a:fillRect/>
          </a:stretch>
        </p:blipFill>
        <p:spPr>
          <a:xfrm>
            <a:off x="704490" y="5359094"/>
            <a:ext cx="457200" cy="457200"/>
          </a:xfrm>
          <a:prstGeom prst="rect">
            <a:avLst/>
          </a:prstGeom>
        </p:spPr>
      </p:pic>
      <p:pic>
        <p:nvPicPr>
          <p:cNvPr id="440" name="Graphic 439">
            <a:extLst>
              <a:ext uri="{FF2B5EF4-FFF2-40B4-BE49-F238E27FC236}">
                <a16:creationId xmlns:a16="http://schemas.microsoft.com/office/drawing/2014/main" id="{816CC94D-97BD-D530-DFA3-712A18F0B50D}"/>
              </a:ext>
            </a:extLst>
          </p:cNvPr>
          <p:cNvPicPr>
            <a:picLocks noChangeAspect="1"/>
          </p:cNvPicPr>
          <p:nvPr/>
        </p:nvPicPr>
        <p:blipFill>
          <a:blip>
            <a:extLst>
              <a:ext uri="{96DAC541-7B7A-43D3-8B79-37D633B846F1}">
                <asvg:svgBlip xmlns:asvg="http://schemas.microsoft.com/office/drawing/2016/SVG/main" r:embed="rId49"/>
              </a:ext>
            </a:extLst>
          </a:blip>
          <a:stretch>
            <a:fillRect/>
          </a:stretch>
        </p:blipFill>
        <p:spPr>
          <a:xfrm>
            <a:off x="1752053" y="5313374"/>
            <a:ext cx="548640" cy="548640"/>
          </a:xfrm>
          <a:prstGeom prst="rect">
            <a:avLst/>
          </a:prstGeom>
        </p:spPr>
      </p:pic>
      <p:pic>
        <p:nvPicPr>
          <p:cNvPr id="441" name="Graphic 440">
            <a:extLst>
              <a:ext uri="{FF2B5EF4-FFF2-40B4-BE49-F238E27FC236}">
                <a16:creationId xmlns:a16="http://schemas.microsoft.com/office/drawing/2014/main" id="{A4DF431A-B35E-8520-D63B-6B46A479A3B2}"/>
              </a:ext>
            </a:extLst>
          </p:cNvPr>
          <p:cNvPicPr>
            <a:picLocks noChangeAspect="1"/>
          </p:cNvPicPr>
          <p:nvPr/>
        </p:nvPicPr>
        <p:blipFill>
          <a:blip>
            <a:extLst>
              <a:ext uri="{96DAC541-7B7A-43D3-8B79-37D633B846F1}">
                <asvg:svgBlip xmlns:asvg="http://schemas.microsoft.com/office/drawing/2016/SVG/main" r:embed="rId50"/>
              </a:ext>
            </a:extLst>
          </a:blip>
          <a:stretch>
            <a:fillRect/>
          </a:stretch>
        </p:blipFill>
        <p:spPr>
          <a:xfrm>
            <a:off x="2890509" y="5313374"/>
            <a:ext cx="548640" cy="548640"/>
          </a:xfrm>
          <a:prstGeom prst="rect">
            <a:avLst/>
          </a:prstGeom>
        </p:spPr>
      </p:pic>
      <p:pic>
        <p:nvPicPr>
          <p:cNvPr id="442" name="Graphic 441">
            <a:extLst>
              <a:ext uri="{FF2B5EF4-FFF2-40B4-BE49-F238E27FC236}">
                <a16:creationId xmlns:a16="http://schemas.microsoft.com/office/drawing/2014/main" id="{DEEF600C-977C-4278-32E1-F320975ABEC5}"/>
              </a:ext>
            </a:extLst>
          </p:cNvPr>
          <p:cNvPicPr>
            <a:picLocks noChangeAspect="1"/>
          </p:cNvPicPr>
          <p:nvPr/>
        </p:nvPicPr>
        <p:blipFill>
          <a:blip>
            <a:extLst>
              <a:ext uri="{96DAC541-7B7A-43D3-8B79-37D633B846F1}">
                <asvg:svgBlip xmlns:asvg="http://schemas.microsoft.com/office/drawing/2016/SVG/main" r:embed="rId51"/>
              </a:ext>
            </a:extLst>
          </a:blip>
          <a:stretch>
            <a:fillRect/>
          </a:stretch>
        </p:blipFill>
        <p:spPr>
          <a:xfrm>
            <a:off x="4075236" y="5313374"/>
            <a:ext cx="548640" cy="548640"/>
          </a:xfrm>
          <a:prstGeom prst="rect">
            <a:avLst/>
          </a:prstGeom>
        </p:spPr>
      </p:pic>
      <p:pic>
        <p:nvPicPr>
          <p:cNvPr id="443" name="Graphic 442">
            <a:extLst>
              <a:ext uri="{FF2B5EF4-FFF2-40B4-BE49-F238E27FC236}">
                <a16:creationId xmlns:a16="http://schemas.microsoft.com/office/drawing/2014/main" id="{54D6CC97-A2EB-145E-A6E0-36C7065C4B8E}"/>
              </a:ext>
            </a:extLst>
          </p:cNvPr>
          <p:cNvPicPr>
            <a:picLocks noChangeAspect="1"/>
          </p:cNvPicPr>
          <p:nvPr/>
        </p:nvPicPr>
        <p:blipFill>
          <a:blip>
            <a:extLst>
              <a:ext uri="{96DAC541-7B7A-43D3-8B79-37D633B846F1}">
                <asvg:svgBlip xmlns:asvg="http://schemas.microsoft.com/office/drawing/2016/SVG/main" r:embed="rId52"/>
              </a:ext>
            </a:extLst>
          </a:blip>
          <a:stretch>
            <a:fillRect/>
          </a:stretch>
        </p:blipFill>
        <p:spPr>
          <a:xfrm>
            <a:off x="8691536" y="4481514"/>
            <a:ext cx="548640" cy="548640"/>
          </a:xfrm>
          <a:prstGeom prst="rect">
            <a:avLst/>
          </a:prstGeom>
        </p:spPr>
      </p:pic>
      <p:pic>
        <p:nvPicPr>
          <p:cNvPr id="444" name="Graphic 443">
            <a:extLst>
              <a:ext uri="{FF2B5EF4-FFF2-40B4-BE49-F238E27FC236}">
                <a16:creationId xmlns:a16="http://schemas.microsoft.com/office/drawing/2014/main" id="{0C022DD4-D1F0-38B8-A3D2-230FBEBA8F1D}"/>
              </a:ext>
            </a:extLst>
          </p:cNvPr>
          <p:cNvPicPr>
            <a:picLocks noChangeAspect="1"/>
          </p:cNvPicPr>
          <p:nvPr/>
        </p:nvPicPr>
        <p:blipFill>
          <a:blip>
            <a:extLst>
              <a:ext uri="{96DAC541-7B7A-43D3-8B79-37D633B846F1}">
                <asvg:svgBlip xmlns:asvg="http://schemas.microsoft.com/office/drawing/2016/SVG/main" r:embed="rId53"/>
              </a:ext>
            </a:extLst>
          </a:blip>
          <a:stretch>
            <a:fillRect/>
          </a:stretch>
        </p:blipFill>
        <p:spPr>
          <a:xfrm>
            <a:off x="5234905" y="5313374"/>
            <a:ext cx="548640" cy="548640"/>
          </a:xfrm>
          <a:prstGeom prst="rect">
            <a:avLst/>
          </a:prstGeom>
        </p:spPr>
      </p:pic>
      <p:pic>
        <p:nvPicPr>
          <p:cNvPr id="445" name="Graphic 444">
            <a:extLst>
              <a:ext uri="{FF2B5EF4-FFF2-40B4-BE49-F238E27FC236}">
                <a16:creationId xmlns:a16="http://schemas.microsoft.com/office/drawing/2014/main" id="{768FF624-361D-FDC4-96E9-DB81E6107208}"/>
              </a:ext>
            </a:extLst>
          </p:cNvPr>
          <p:cNvPicPr>
            <a:picLocks noChangeAspect="1"/>
          </p:cNvPicPr>
          <p:nvPr/>
        </p:nvPicPr>
        <p:blipFill>
          <a:blip>
            <a:extLst>
              <a:ext uri="{96DAC541-7B7A-43D3-8B79-37D633B846F1}">
                <asvg:svgBlip xmlns:asvg="http://schemas.microsoft.com/office/drawing/2016/SVG/main" r:embed="rId54"/>
              </a:ext>
            </a:extLst>
          </a:blip>
          <a:stretch>
            <a:fillRect/>
          </a:stretch>
        </p:blipFill>
        <p:spPr>
          <a:xfrm>
            <a:off x="10975831" y="4481514"/>
            <a:ext cx="548640" cy="548640"/>
          </a:xfrm>
          <a:prstGeom prst="rect">
            <a:avLst/>
          </a:prstGeom>
        </p:spPr>
      </p:pic>
      <p:pic>
        <p:nvPicPr>
          <p:cNvPr id="446" name="Graphic 445">
            <a:extLst>
              <a:ext uri="{FF2B5EF4-FFF2-40B4-BE49-F238E27FC236}">
                <a16:creationId xmlns:a16="http://schemas.microsoft.com/office/drawing/2014/main" id="{358853EC-672B-6CDD-42F9-BB40A4AC61E4}"/>
              </a:ext>
            </a:extLst>
          </p:cNvPr>
          <p:cNvPicPr>
            <a:picLocks noChangeAspect="1"/>
          </p:cNvPicPr>
          <p:nvPr/>
        </p:nvPicPr>
        <p:blipFill>
          <a:blip>
            <a:extLst>
              <a:ext uri="{96DAC541-7B7A-43D3-8B79-37D633B846F1}">
                <asvg:svgBlip xmlns:asvg="http://schemas.microsoft.com/office/drawing/2016/SVG/main" r:embed="rId55"/>
              </a:ext>
            </a:extLst>
          </a:blip>
          <a:stretch>
            <a:fillRect/>
          </a:stretch>
        </p:blipFill>
        <p:spPr>
          <a:xfrm>
            <a:off x="9809488" y="4481514"/>
            <a:ext cx="548640" cy="548640"/>
          </a:xfrm>
          <a:prstGeom prst="rect">
            <a:avLst/>
          </a:prstGeom>
        </p:spPr>
      </p:pic>
      <p:pic>
        <p:nvPicPr>
          <p:cNvPr id="449" name="Graphic 448">
            <a:extLst>
              <a:ext uri="{FF2B5EF4-FFF2-40B4-BE49-F238E27FC236}">
                <a16:creationId xmlns:a16="http://schemas.microsoft.com/office/drawing/2014/main" id="{8882FF49-792D-BBE8-23B9-B02948E26E45}"/>
              </a:ext>
            </a:extLst>
          </p:cNvPr>
          <p:cNvPicPr>
            <a:picLocks noChangeAspect="1"/>
          </p:cNvPicPr>
          <p:nvPr/>
        </p:nvPicPr>
        <p:blipFill>
          <a:blip>
            <a:extLst>
              <a:ext uri="{96DAC541-7B7A-43D3-8B79-37D633B846F1}">
                <asvg:svgBlip xmlns:asvg="http://schemas.microsoft.com/office/drawing/2016/SVG/main" r:embed="rId56"/>
              </a:ext>
            </a:extLst>
          </a:blip>
          <a:stretch>
            <a:fillRect/>
          </a:stretch>
        </p:blipFill>
        <p:spPr>
          <a:xfrm>
            <a:off x="7481048" y="5313374"/>
            <a:ext cx="548640" cy="548640"/>
          </a:xfrm>
          <a:prstGeom prst="rect">
            <a:avLst/>
          </a:prstGeom>
        </p:spPr>
      </p:pic>
      <p:pic>
        <p:nvPicPr>
          <p:cNvPr id="451" name="Graphic 450">
            <a:extLst>
              <a:ext uri="{FF2B5EF4-FFF2-40B4-BE49-F238E27FC236}">
                <a16:creationId xmlns:a16="http://schemas.microsoft.com/office/drawing/2014/main" id="{6C8749FD-6387-D0D5-16B8-675A0D6B4CDC}"/>
              </a:ext>
            </a:extLst>
          </p:cNvPr>
          <p:cNvPicPr>
            <a:picLocks noChangeAspect="1"/>
          </p:cNvPicPr>
          <p:nvPr/>
        </p:nvPicPr>
        <p:blipFill>
          <a:blip>
            <a:extLst>
              <a:ext uri="{96DAC541-7B7A-43D3-8B79-37D633B846F1}">
                <asvg:svgBlip xmlns:asvg="http://schemas.microsoft.com/office/drawing/2016/SVG/main" r:embed="rId57"/>
              </a:ext>
            </a:extLst>
          </a:blip>
          <a:stretch>
            <a:fillRect/>
          </a:stretch>
        </p:blipFill>
        <p:spPr>
          <a:xfrm>
            <a:off x="8691536" y="5313374"/>
            <a:ext cx="548640" cy="548640"/>
          </a:xfrm>
          <a:prstGeom prst="rect">
            <a:avLst/>
          </a:prstGeom>
        </p:spPr>
      </p:pic>
      <p:pic>
        <p:nvPicPr>
          <p:cNvPr id="452" name="Graphic 451">
            <a:extLst>
              <a:ext uri="{FF2B5EF4-FFF2-40B4-BE49-F238E27FC236}">
                <a16:creationId xmlns:a16="http://schemas.microsoft.com/office/drawing/2014/main" id="{A3909DB4-B19B-923F-4891-0E529D9C1090}"/>
              </a:ext>
            </a:extLst>
          </p:cNvPr>
          <p:cNvPicPr>
            <a:picLocks noChangeAspect="1"/>
          </p:cNvPicPr>
          <p:nvPr/>
        </p:nvPicPr>
        <p:blipFill>
          <a:blip>
            <a:extLst>
              <a:ext uri="{96DAC541-7B7A-43D3-8B79-37D633B846F1}">
                <asvg:svgBlip xmlns:asvg="http://schemas.microsoft.com/office/drawing/2016/SVG/main" r:embed="rId58"/>
              </a:ext>
            </a:extLst>
          </a:blip>
          <a:stretch>
            <a:fillRect/>
          </a:stretch>
        </p:blipFill>
        <p:spPr>
          <a:xfrm>
            <a:off x="9809488" y="5313374"/>
            <a:ext cx="548640" cy="548640"/>
          </a:xfrm>
          <a:prstGeom prst="rect">
            <a:avLst/>
          </a:prstGeom>
        </p:spPr>
      </p:pic>
      <p:pic>
        <p:nvPicPr>
          <p:cNvPr id="453" name="Graphic 452">
            <a:extLst>
              <a:ext uri="{FF2B5EF4-FFF2-40B4-BE49-F238E27FC236}">
                <a16:creationId xmlns:a16="http://schemas.microsoft.com/office/drawing/2014/main" id="{3B6B50D5-19C7-EF43-06A7-A0A2B30D9D69}"/>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6354274" y="5313374"/>
            <a:ext cx="548640" cy="548640"/>
          </a:xfrm>
          <a:prstGeom prst="rect">
            <a:avLst/>
          </a:prstGeom>
        </p:spPr>
      </p:pic>
      <p:pic>
        <p:nvPicPr>
          <p:cNvPr id="454" name="Graphic 453">
            <a:extLst>
              <a:ext uri="{FF2B5EF4-FFF2-40B4-BE49-F238E27FC236}">
                <a16:creationId xmlns:a16="http://schemas.microsoft.com/office/drawing/2014/main" id="{BC29AE49-B24C-8B8D-8EA0-17040ECD0FA8}"/>
              </a:ext>
            </a:extLst>
          </p:cNvPr>
          <p:cNvPicPr>
            <a:picLocks noChangeAspect="1"/>
          </p:cNvPicPr>
          <p:nvPr/>
        </p:nvPicPr>
        <p:blipFill>
          <a:blip>
            <a:extLst>
              <a:ext uri="{96DAC541-7B7A-43D3-8B79-37D633B846F1}">
                <asvg:svgBlip xmlns:asvg="http://schemas.microsoft.com/office/drawing/2016/SVG/main" r:embed="rId60"/>
              </a:ext>
            </a:extLst>
          </a:blip>
          <a:stretch>
            <a:fillRect/>
          </a:stretch>
        </p:blipFill>
        <p:spPr>
          <a:xfrm>
            <a:off x="10975831" y="5313374"/>
            <a:ext cx="548640" cy="548640"/>
          </a:xfrm>
          <a:prstGeom prst="rect">
            <a:avLst/>
          </a:prstGeom>
        </p:spPr>
      </p:pic>
      <p:grpSp>
        <p:nvGrpSpPr>
          <p:cNvPr id="459" name="Group 458">
            <a:extLst>
              <a:ext uri="{FF2B5EF4-FFF2-40B4-BE49-F238E27FC236}">
                <a16:creationId xmlns:a16="http://schemas.microsoft.com/office/drawing/2014/main" id="{85D65255-65C5-2566-2F70-30AB1913F64F}"/>
              </a:ext>
            </a:extLst>
          </p:cNvPr>
          <p:cNvGrpSpPr/>
          <p:nvPr/>
        </p:nvGrpSpPr>
        <p:grpSpPr>
          <a:xfrm>
            <a:off x="1583628" y="6129347"/>
            <a:ext cx="6998049" cy="599168"/>
            <a:chOff x="1583628" y="6129347"/>
            <a:chExt cx="6998049" cy="599168"/>
          </a:xfrm>
        </p:grpSpPr>
        <p:grpSp>
          <p:nvGrpSpPr>
            <p:cNvPr id="448" name="Group 447">
              <a:extLst>
                <a:ext uri="{FF2B5EF4-FFF2-40B4-BE49-F238E27FC236}">
                  <a16:creationId xmlns:a16="http://schemas.microsoft.com/office/drawing/2014/main" id="{AE3B91D4-8ACE-0EA5-13C5-422CC0753BE8}"/>
                </a:ext>
              </a:extLst>
            </p:cNvPr>
            <p:cNvGrpSpPr/>
            <p:nvPr/>
          </p:nvGrpSpPr>
          <p:grpSpPr>
            <a:xfrm>
              <a:off x="1583628" y="6129347"/>
              <a:ext cx="6998049" cy="599168"/>
              <a:chOff x="3277884" y="2702332"/>
              <a:chExt cx="6998049" cy="599168"/>
            </a:xfrm>
          </p:grpSpPr>
          <p:sp>
            <p:nvSpPr>
              <p:cNvPr id="247" name="TextBox 246">
                <a:extLst>
                  <a:ext uri="{FF2B5EF4-FFF2-40B4-BE49-F238E27FC236}">
                    <a16:creationId xmlns:a16="http://schemas.microsoft.com/office/drawing/2014/main" id="{F57B878B-30C2-3FA8-35B4-D08F391F720B}"/>
                  </a:ext>
                </a:extLst>
              </p:cNvPr>
              <p:cNvSpPr txBox="1"/>
              <p:nvPr/>
            </p:nvSpPr>
            <p:spPr>
              <a:xfrm>
                <a:off x="4444544" y="2702332"/>
                <a:ext cx="5521960" cy="307777"/>
              </a:xfrm>
              <a:prstGeom prst="rect">
                <a:avLst/>
              </a:prstGeom>
              <a:noFill/>
            </p:spPr>
            <p:txBody>
              <a:bodyPr wrap="square" rtlCol="0">
                <a:spAutoFit/>
              </a:bodyPr>
              <a:lstStyle/>
              <a:p>
                <a:r>
                  <a:rPr lang="en-US" sz="1400">
                    <a:solidFill>
                      <a:schemeClr val="bg1"/>
                    </a:solidFill>
                  </a:rPr>
                  <a:t>To change icon color, select icon and change color of shape outline. </a:t>
                </a:r>
              </a:p>
            </p:txBody>
          </p:sp>
          <p:sp>
            <p:nvSpPr>
              <p:cNvPr id="248" name="TextBox 247">
                <a:extLst>
                  <a:ext uri="{FF2B5EF4-FFF2-40B4-BE49-F238E27FC236}">
                    <a16:creationId xmlns:a16="http://schemas.microsoft.com/office/drawing/2014/main" id="{002CC346-5D83-FAB3-8EC6-C38D1E7040F7}"/>
                  </a:ext>
                </a:extLst>
              </p:cNvPr>
              <p:cNvSpPr txBox="1"/>
              <p:nvPr/>
            </p:nvSpPr>
            <p:spPr>
              <a:xfrm>
                <a:off x="4453911" y="2993723"/>
                <a:ext cx="5822022" cy="307777"/>
              </a:xfrm>
              <a:prstGeom prst="rect">
                <a:avLst/>
              </a:prstGeom>
              <a:noFill/>
            </p:spPr>
            <p:txBody>
              <a:bodyPr wrap="square" rtlCol="0">
                <a:spAutoFit/>
              </a:bodyPr>
              <a:lstStyle/>
              <a:p>
                <a:r>
                  <a:rPr lang="en-US" sz="1400">
                    <a:solidFill>
                      <a:schemeClr val="bg1"/>
                    </a:solidFill>
                  </a:rPr>
                  <a:t>When resizing, hold SHIFT and pull from corner only to preserve aspect ratio.</a:t>
                </a:r>
              </a:p>
            </p:txBody>
          </p:sp>
          <p:sp>
            <p:nvSpPr>
              <p:cNvPr id="250" name="TextBox 249">
                <a:extLst>
                  <a:ext uri="{FF2B5EF4-FFF2-40B4-BE49-F238E27FC236}">
                    <a16:creationId xmlns:a16="http://schemas.microsoft.com/office/drawing/2014/main" id="{5B284495-3EAD-28A8-BE62-12DDD502F32D}"/>
                  </a:ext>
                </a:extLst>
              </p:cNvPr>
              <p:cNvSpPr txBox="1"/>
              <p:nvPr/>
            </p:nvSpPr>
            <p:spPr>
              <a:xfrm>
                <a:off x="3277884" y="2839834"/>
                <a:ext cx="5521960" cy="307777"/>
              </a:xfrm>
              <a:prstGeom prst="rect">
                <a:avLst/>
              </a:prstGeom>
              <a:noFill/>
            </p:spPr>
            <p:txBody>
              <a:bodyPr wrap="square" rtlCol="0">
                <a:spAutoFit/>
              </a:bodyPr>
              <a:lstStyle/>
              <a:p>
                <a:r>
                  <a:rPr lang="en-US" sz="1400" b="1">
                    <a:solidFill>
                      <a:schemeClr val="bg1"/>
                    </a:solidFill>
                  </a:rPr>
                  <a:t>Usage tips:</a:t>
                </a:r>
              </a:p>
            </p:txBody>
          </p:sp>
        </p:grpSp>
        <p:cxnSp>
          <p:nvCxnSpPr>
            <p:cNvPr id="457" name="Straight Connector 456">
              <a:extLst>
                <a:ext uri="{FF2B5EF4-FFF2-40B4-BE49-F238E27FC236}">
                  <a16:creationId xmlns:a16="http://schemas.microsoft.com/office/drawing/2014/main" id="{34692C15-7201-3588-CEF2-B2B9DAE1B4D3}"/>
                </a:ext>
              </a:extLst>
            </p:cNvPr>
            <p:cNvCxnSpPr>
              <a:cxnSpLocks/>
            </p:cNvCxnSpPr>
            <p:nvPr/>
          </p:nvCxnSpPr>
          <p:spPr>
            <a:xfrm>
              <a:off x="2676719" y="6173597"/>
              <a:ext cx="0" cy="4942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4" name="Graphic 423">
            <a:extLst>
              <a:ext uri="{FF2B5EF4-FFF2-40B4-BE49-F238E27FC236}">
                <a16:creationId xmlns:a16="http://schemas.microsoft.com/office/drawing/2014/main" id="{F47A1BB1-EF3D-FE0D-CCF2-25BC88DD748D}"/>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1752053" y="3684410"/>
            <a:ext cx="548640" cy="548640"/>
          </a:xfrm>
          <a:prstGeom prst="rect">
            <a:avLst/>
          </a:prstGeom>
        </p:spPr>
      </p:pic>
    </p:spTree>
    <p:extLst>
      <p:ext uri="{BB962C8B-B14F-4D97-AF65-F5344CB8AC3E}">
        <p14:creationId xmlns:p14="http://schemas.microsoft.com/office/powerpoint/2010/main" val="40348861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DB2FF-4159-A2BC-B12C-BCB6EEC0E23D}"/>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0953602-B2AF-E172-2315-128A3D59196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60953602-B2AF-E172-2315-128A3D59196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F5C0179-2F62-0BB5-6225-3C622ECF3609}"/>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 name="Oval 2">
            <a:extLst>
              <a:ext uri="{FF2B5EF4-FFF2-40B4-BE49-F238E27FC236}">
                <a16:creationId xmlns:a16="http://schemas.microsoft.com/office/drawing/2014/main" id="{C0D262E7-7E4B-5002-2481-31DE1B1E0A2E}"/>
              </a:ext>
            </a:extLst>
          </p:cNvPr>
          <p:cNvSpPr/>
          <p:nvPr/>
        </p:nvSpPr>
        <p:spPr>
          <a:xfrm>
            <a:off x="342900" y="2321370"/>
            <a:ext cx="1528389" cy="15283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0" name="Oval 9">
            <a:extLst>
              <a:ext uri="{FF2B5EF4-FFF2-40B4-BE49-F238E27FC236}">
                <a16:creationId xmlns:a16="http://schemas.microsoft.com/office/drawing/2014/main" id="{FBC2A847-15EB-0A8E-959B-B866681134D9}"/>
              </a:ext>
            </a:extLst>
          </p:cNvPr>
          <p:cNvSpPr/>
          <p:nvPr/>
        </p:nvSpPr>
        <p:spPr>
          <a:xfrm>
            <a:off x="2858057" y="2321370"/>
            <a:ext cx="1528389" cy="15283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1" name="Oval 10">
            <a:extLst>
              <a:ext uri="{FF2B5EF4-FFF2-40B4-BE49-F238E27FC236}">
                <a16:creationId xmlns:a16="http://schemas.microsoft.com/office/drawing/2014/main" id="{F9061F95-B1B8-BADA-BDDC-21E9B633604E}"/>
              </a:ext>
            </a:extLst>
          </p:cNvPr>
          <p:cNvSpPr/>
          <p:nvPr/>
        </p:nvSpPr>
        <p:spPr>
          <a:xfrm>
            <a:off x="5373214" y="2345835"/>
            <a:ext cx="1528389" cy="15283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2" name="Oval 11">
            <a:extLst>
              <a:ext uri="{FF2B5EF4-FFF2-40B4-BE49-F238E27FC236}">
                <a16:creationId xmlns:a16="http://schemas.microsoft.com/office/drawing/2014/main" id="{15C04480-D224-134A-6272-0F5CF9F90D55}"/>
              </a:ext>
            </a:extLst>
          </p:cNvPr>
          <p:cNvSpPr/>
          <p:nvPr/>
        </p:nvSpPr>
        <p:spPr>
          <a:xfrm>
            <a:off x="7888370" y="2345835"/>
            <a:ext cx="1528389" cy="152838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9" name="Title 3">
            <a:extLst>
              <a:ext uri="{FF2B5EF4-FFF2-40B4-BE49-F238E27FC236}">
                <a16:creationId xmlns:a16="http://schemas.microsoft.com/office/drawing/2014/main" id="{7952FBF1-BA7B-CEEE-70C3-D0D5F9276275}"/>
              </a:ext>
            </a:extLst>
          </p:cNvPr>
          <p:cNvSpPr>
            <a:spLocks noGrp="1"/>
          </p:cNvSpPr>
          <p:nvPr>
            <p:ph type="title"/>
          </p:nvPr>
        </p:nvSpPr>
        <p:spPr>
          <a:xfrm>
            <a:off x="342900" y="386423"/>
            <a:ext cx="10902950" cy="956516"/>
          </a:xfrm>
        </p:spPr>
        <p:txBody>
          <a:bodyPr/>
          <a:lstStyle/>
          <a:p>
            <a:r>
              <a:rPr lang="en-US"/>
              <a:t>Financial snapshot</a:t>
            </a:r>
          </a:p>
        </p:txBody>
      </p:sp>
      <p:sp>
        <p:nvSpPr>
          <p:cNvPr id="7" name="Footer Placeholder 6">
            <a:extLst>
              <a:ext uri="{FF2B5EF4-FFF2-40B4-BE49-F238E27FC236}">
                <a16:creationId xmlns:a16="http://schemas.microsoft.com/office/drawing/2014/main" id="{526EB095-5925-2EEF-4476-8A64AEB7DDEE}"/>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TextBox 3">
            <a:extLst>
              <a:ext uri="{FF2B5EF4-FFF2-40B4-BE49-F238E27FC236}">
                <a16:creationId xmlns:a16="http://schemas.microsoft.com/office/drawing/2014/main" id="{79D3147A-EDA6-B7F2-C956-06EF59D5A53B}"/>
              </a:ext>
            </a:extLst>
          </p:cNvPr>
          <p:cNvSpPr txBox="1"/>
          <p:nvPr/>
        </p:nvSpPr>
        <p:spPr>
          <a:xfrm>
            <a:off x="342900"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2" name="TextBox 1">
            <a:extLst>
              <a:ext uri="{FF2B5EF4-FFF2-40B4-BE49-F238E27FC236}">
                <a16:creationId xmlns:a16="http://schemas.microsoft.com/office/drawing/2014/main" id="{B9C07D1A-003E-BB75-08C2-4C412F524B45}"/>
              </a:ext>
            </a:extLst>
          </p:cNvPr>
          <p:cNvSpPr txBox="1"/>
          <p:nvPr/>
        </p:nvSpPr>
        <p:spPr>
          <a:xfrm>
            <a:off x="2858057"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8" name="TextBox 7">
            <a:extLst>
              <a:ext uri="{FF2B5EF4-FFF2-40B4-BE49-F238E27FC236}">
                <a16:creationId xmlns:a16="http://schemas.microsoft.com/office/drawing/2014/main" id="{81BBBDB9-80A5-8A65-16F4-D7FE1C7E63F2}"/>
              </a:ext>
            </a:extLst>
          </p:cNvPr>
          <p:cNvSpPr txBox="1"/>
          <p:nvPr/>
        </p:nvSpPr>
        <p:spPr>
          <a:xfrm>
            <a:off x="5373214"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
        <p:nvSpPr>
          <p:cNvPr id="13" name="TextBox 12">
            <a:extLst>
              <a:ext uri="{FF2B5EF4-FFF2-40B4-BE49-F238E27FC236}">
                <a16:creationId xmlns:a16="http://schemas.microsoft.com/office/drawing/2014/main" id="{9864B880-D0C0-33E5-45B9-A56E73C74772}"/>
              </a:ext>
            </a:extLst>
          </p:cNvPr>
          <p:cNvSpPr txBox="1"/>
          <p:nvPr/>
        </p:nvSpPr>
        <p:spPr>
          <a:xfrm>
            <a:off x="7888370" y="3969959"/>
            <a:ext cx="2386788" cy="1938992"/>
          </a:xfrm>
          <a:prstGeom prst="rect">
            <a:avLst/>
          </a:prstGeom>
          <a:noFill/>
        </p:spPr>
        <p:txBody>
          <a:bodyPr wrap="square" lIns="0" rtlCol="0">
            <a:spAutoFit/>
          </a:bodyPr>
          <a:lstStyle/>
          <a:p>
            <a:r>
              <a:rPr lang="en-US" sz="2400"/>
              <a:t>Lorem ipsum dolor sic </a:t>
            </a:r>
            <a:r>
              <a:rPr lang="en-US" sz="2400" err="1"/>
              <a:t>consectetur</a:t>
            </a:r>
            <a:r>
              <a:rPr lang="en-US" sz="2400"/>
              <a:t> </a:t>
            </a:r>
            <a:r>
              <a:rPr lang="en-US" sz="2400" err="1"/>
              <a:t>adiscipit</a:t>
            </a:r>
            <a:r>
              <a:rPr lang="en-US" sz="2400"/>
              <a:t> </a:t>
            </a:r>
            <a:r>
              <a:rPr lang="en-US" sz="2400" err="1"/>
              <a:t>elit</a:t>
            </a:r>
            <a:r>
              <a:rPr lang="en-US" sz="2400"/>
              <a:t>.</a:t>
            </a:r>
          </a:p>
          <a:p>
            <a:endParaRPr lang="en-US" sz="2400">
              <a:solidFill>
                <a:schemeClr val="bg1"/>
              </a:solidFill>
            </a:endParaRPr>
          </a:p>
        </p:txBody>
      </p:sp>
    </p:spTree>
    <p:extLst>
      <p:ext uri="{BB962C8B-B14F-4D97-AF65-F5344CB8AC3E}">
        <p14:creationId xmlns:p14="http://schemas.microsoft.com/office/powerpoint/2010/main" val="945551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204FE5-8E94-A945-9496-008462D835B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55181" y="239487"/>
            <a:ext cx="11668595" cy="6382086"/>
          </a:xfrm>
          <a:prstGeom prst="roundRect">
            <a:avLst>
              <a:gd name="adj" fmla="val 2634"/>
            </a:avLst>
          </a:prstGeom>
        </p:spPr>
      </p:pic>
      <p:graphicFrame>
        <p:nvGraphicFramePr>
          <p:cNvPr id="6" name="Object 5" hidden="1">
            <a:extLst>
              <a:ext uri="{FF2B5EF4-FFF2-40B4-BE49-F238E27FC236}">
                <a16:creationId xmlns:a16="http://schemas.microsoft.com/office/drawing/2014/main" id="{75F0452D-77F0-CB4F-AB92-0810F4853A6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6" name="Object 5" hidden="1">
                        <a:extLst>
                          <a:ext uri="{FF2B5EF4-FFF2-40B4-BE49-F238E27FC236}">
                            <a16:creationId xmlns:a16="http://schemas.microsoft.com/office/drawing/2014/main" id="{75F0452D-77F0-CB4F-AB92-0810F4853A64}"/>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F56D3D8-04A8-DA47-9F60-BCB8F355957E}"/>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pic>
        <p:nvPicPr>
          <p:cNvPr id="13" name="Picture Placeholder 12" descr="A person working in a garden&#10;&#10;AI-generated content may be incorrect.">
            <a:extLst>
              <a:ext uri="{FF2B5EF4-FFF2-40B4-BE49-F238E27FC236}">
                <a16:creationId xmlns:a16="http://schemas.microsoft.com/office/drawing/2014/main" id="{F917598F-29D2-E4BC-7DD8-B915B3363A79}"/>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l="29" r="29"/>
          <a:stretch/>
        </p:blipFill>
        <p:spPr/>
      </p:pic>
      <p:sp>
        <p:nvSpPr>
          <p:cNvPr id="7" name="Footer Placeholder 6">
            <a:extLst>
              <a:ext uri="{FF2B5EF4-FFF2-40B4-BE49-F238E27FC236}">
                <a16:creationId xmlns:a16="http://schemas.microsoft.com/office/drawing/2014/main" id="{B2C377E0-9ACF-54F8-8CF9-317928DBC158}"/>
              </a:ext>
            </a:extLst>
          </p:cNvPr>
          <p:cNvSpPr>
            <a:spLocks noGrp="1"/>
          </p:cNvSpPr>
          <p:nvPr>
            <p:ph type="ftr" sz="quarter" idx="10"/>
          </p:nvPr>
        </p:nvSpPr>
        <p:spPr/>
        <p:txBody>
          <a:bodyPr/>
          <a:lstStyle/>
          <a:p>
            <a:r>
              <a:rPr lang="en-US">
                <a:solidFill>
                  <a:schemeClr val="bg1"/>
                </a:solidFill>
              </a:rPr>
              <a:t>Edit entity or department by going to Insert &gt; Header &amp; Footer   |   Confidential—do not copy or distribute</a:t>
            </a:r>
          </a:p>
        </p:txBody>
      </p:sp>
      <p:sp>
        <p:nvSpPr>
          <p:cNvPr id="9" name="Title 3">
            <a:extLst>
              <a:ext uri="{FF2B5EF4-FFF2-40B4-BE49-F238E27FC236}">
                <a16:creationId xmlns:a16="http://schemas.microsoft.com/office/drawing/2014/main" id="{7FA80CBA-269D-0775-A79C-B9B24D8A94B9}"/>
              </a:ext>
            </a:extLst>
          </p:cNvPr>
          <p:cNvSpPr>
            <a:spLocks noGrp="1"/>
          </p:cNvSpPr>
          <p:nvPr>
            <p:ph type="title"/>
          </p:nvPr>
        </p:nvSpPr>
        <p:spPr/>
        <p:txBody>
          <a:bodyPr/>
          <a:lstStyle/>
          <a:p>
            <a:r>
              <a:rPr lang="en-US">
                <a:solidFill>
                  <a:schemeClr val="bg1"/>
                </a:solidFill>
              </a:rPr>
              <a:t>Community snapshot</a:t>
            </a:r>
          </a:p>
        </p:txBody>
      </p:sp>
      <p:sp>
        <p:nvSpPr>
          <p:cNvPr id="3" name="Oval 2">
            <a:extLst>
              <a:ext uri="{FF2B5EF4-FFF2-40B4-BE49-F238E27FC236}">
                <a16:creationId xmlns:a16="http://schemas.microsoft.com/office/drawing/2014/main" id="{096C7AC1-A59D-7B04-B706-A18175F9FE84}"/>
              </a:ext>
            </a:extLst>
          </p:cNvPr>
          <p:cNvSpPr/>
          <p:nvPr/>
        </p:nvSpPr>
        <p:spPr>
          <a:xfrm>
            <a:off x="6533076" y="516882"/>
            <a:ext cx="1454069" cy="14540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0" name="Oval 9">
            <a:extLst>
              <a:ext uri="{FF2B5EF4-FFF2-40B4-BE49-F238E27FC236}">
                <a16:creationId xmlns:a16="http://schemas.microsoft.com/office/drawing/2014/main" id="{5AF803AF-59E9-13C7-00E5-4FF73E46E6E9}"/>
              </a:ext>
            </a:extLst>
          </p:cNvPr>
          <p:cNvSpPr/>
          <p:nvPr/>
        </p:nvSpPr>
        <p:spPr>
          <a:xfrm>
            <a:off x="9168662" y="516882"/>
            <a:ext cx="1454069" cy="14540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1" name="Oval 10">
            <a:extLst>
              <a:ext uri="{FF2B5EF4-FFF2-40B4-BE49-F238E27FC236}">
                <a16:creationId xmlns:a16="http://schemas.microsoft.com/office/drawing/2014/main" id="{6FD5243A-F148-64C5-21E6-3480F98B7271}"/>
              </a:ext>
            </a:extLst>
          </p:cNvPr>
          <p:cNvSpPr/>
          <p:nvPr/>
        </p:nvSpPr>
        <p:spPr>
          <a:xfrm>
            <a:off x="6483086" y="3575601"/>
            <a:ext cx="1454069" cy="145406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2" name="Oval 11">
            <a:extLst>
              <a:ext uri="{FF2B5EF4-FFF2-40B4-BE49-F238E27FC236}">
                <a16:creationId xmlns:a16="http://schemas.microsoft.com/office/drawing/2014/main" id="{E0D318B2-194E-B123-324B-E85B08A4FEAE}"/>
              </a:ext>
            </a:extLst>
          </p:cNvPr>
          <p:cNvSpPr/>
          <p:nvPr/>
        </p:nvSpPr>
        <p:spPr>
          <a:xfrm>
            <a:off x="9150182" y="3575601"/>
            <a:ext cx="1454069" cy="14540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solidFill>
                  <a:schemeClr val="tx1"/>
                </a:solidFill>
              </a:rPr>
              <a:t>XX%</a:t>
            </a:r>
          </a:p>
        </p:txBody>
      </p:sp>
      <p:sp>
        <p:nvSpPr>
          <p:cNvPr id="14" name="TextBox 13">
            <a:extLst>
              <a:ext uri="{FF2B5EF4-FFF2-40B4-BE49-F238E27FC236}">
                <a16:creationId xmlns:a16="http://schemas.microsoft.com/office/drawing/2014/main" id="{211B7CCF-7BCC-629A-3772-F0AEA9279DE8}"/>
              </a:ext>
            </a:extLst>
          </p:cNvPr>
          <p:cNvSpPr txBox="1"/>
          <p:nvPr/>
        </p:nvSpPr>
        <p:spPr>
          <a:xfrm>
            <a:off x="6514318" y="2030815"/>
            <a:ext cx="2620935" cy="1200329"/>
          </a:xfrm>
          <a:prstGeom prst="rect">
            <a:avLst/>
          </a:prstGeom>
          <a:noFill/>
        </p:spPr>
        <p:txBody>
          <a:bodyPr wrap="square" rtlCol="0">
            <a:spAutoFit/>
          </a:bodyPr>
          <a:lstStyle/>
          <a:p>
            <a:r>
              <a:rPr lang="en-US" sz="2400">
                <a:solidFill>
                  <a:schemeClr val="bg1"/>
                </a:solidFill>
              </a:rPr>
              <a:t>Lorem ipsum dolor sic </a:t>
            </a:r>
            <a:r>
              <a:rPr lang="en-US" sz="2400" err="1">
                <a:solidFill>
                  <a:schemeClr val="bg1"/>
                </a:solidFill>
              </a:rPr>
              <a:t>consectetur</a:t>
            </a:r>
            <a:r>
              <a:rPr lang="en-US" sz="2400">
                <a:solidFill>
                  <a:schemeClr val="bg1"/>
                </a:solidFill>
              </a:rPr>
              <a:t>.</a:t>
            </a:r>
          </a:p>
          <a:p>
            <a:endParaRPr lang="en-US" sz="2400">
              <a:solidFill>
                <a:schemeClr val="bg1"/>
              </a:solidFill>
            </a:endParaRPr>
          </a:p>
        </p:txBody>
      </p:sp>
      <p:sp>
        <p:nvSpPr>
          <p:cNvPr id="15" name="TextBox 14">
            <a:extLst>
              <a:ext uri="{FF2B5EF4-FFF2-40B4-BE49-F238E27FC236}">
                <a16:creationId xmlns:a16="http://schemas.microsoft.com/office/drawing/2014/main" id="{58D23BF7-C228-13E1-7E9D-524EA25A16BB}"/>
              </a:ext>
            </a:extLst>
          </p:cNvPr>
          <p:cNvSpPr txBox="1"/>
          <p:nvPr/>
        </p:nvSpPr>
        <p:spPr>
          <a:xfrm>
            <a:off x="9196092" y="2085306"/>
            <a:ext cx="2620935" cy="1200329"/>
          </a:xfrm>
          <a:prstGeom prst="rect">
            <a:avLst/>
          </a:prstGeom>
          <a:noFill/>
        </p:spPr>
        <p:txBody>
          <a:bodyPr wrap="square" rtlCol="0">
            <a:spAutoFit/>
          </a:bodyPr>
          <a:lstStyle/>
          <a:p>
            <a:r>
              <a:rPr lang="en-US" sz="2400">
                <a:solidFill>
                  <a:schemeClr val="bg1"/>
                </a:solidFill>
              </a:rPr>
              <a:t>Lorem ipsum dolor sic </a:t>
            </a:r>
            <a:r>
              <a:rPr lang="en-US" sz="2400" err="1">
                <a:solidFill>
                  <a:schemeClr val="bg1"/>
                </a:solidFill>
              </a:rPr>
              <a:t>consectetur</a:t>
            </a:r>
            <a:r>
              <a:rPr lang="en-US" sz="2400">
                <a:solidFill>
                  <a:schemeClr val="bg1"/>
                </a:solidFill>
              </a:rPr>
              <a:t>.</a:t>
            </a:r>
          </a:p>
          <a:p>
            <a:endParaRPr lang="en-US" sz="2400">
              <a:solidFill>
                <a:schemeClr val="bg1"/>
              </a:solidFill>
            </a:endParaRPr>
          </a:p>
        </p:txBody>
      </p:sp>
      <p:sp>
        <p:nvSpPr>
          <p:cNvPr id="16" name="TextBox 15">
            <a:extLst>
              <a:ext uri="{FF2B5EF4-FFF2-40B4-BE49-F238E27FC236}">
                <a16:creationId xmlns:a16="http://schemas.microsoft.com/office/drawing/2014/main" id="{D657B32C-05B4-6EFC-1085-116F9B4116F1}"/>
              </a:ext>
            </a:extLst>
          </p:cNvPr>
          <p:cNvSpPr txBox="1"/>
          <p:nvPr/>
        </p:nvSpPr>
        <p:spPr>
          <a:xfrm>
            <a:off x="6595416" y="5058539"/>
            <a:ext cx="2524294" cy="1200329"/>
          </a:xfrm>
          <a:prstGeom prst="rect">
            <a:avLst/>
          </a:prstGeom>
          <a:noFill/>
        </p:spPr>
        <p:txBody>
          <a:bodyPr wrap="square" rtlCol="0">
            <a:spAutoFit/>
          </a:bodyPr>
          <a:lstStyle/>
          <a:p>
            <a:r>
              <a:rPr lang="en-US" sz="2400">
                <a:solidFill>
                  <a:schemeClr val="bg1"/>
                </a:solidFill>
              </a:rPr>
              <a:t>Lorem ipsum dolor sic </a:t>
            </a:r>
            <a:r>
              <a:rPr lang="en-US" sz="2400" err="1">
                <a:solidFill>
                  <a:schemeClr val="bg1"/>
                </a:solidFill>
              </a:rPr>
              <a:t>consectetur</a:t>
            </a:r>
            <a:r>
              <a:rPr lang="en-US" sz="2400">
                <a:solidFill>
                  <a:schemeClr val="bg1"/>
                </a:solidFill>
              </a:rPr>
              <a:t>.</a:t>
            </a:r>
          </a:p>
          <a:p>
            <a:endParaRPr lang="en-US" sz="2400">
              <a:solidFill>
                <a:schemeClr val="bg1"/>
              </a:solidFill>
            </a:endParaRPr>
          </a:p>
        </p:txBody>
      </p:sp>
      <p:sp>
        <p:nvSpPr>
          <p:cNvPr id="17" name="TextBox 16">
            <a:extLst>
              <a:ext uri="{FF2B5EF4-FFF2-40B4-BE49-F238E27FC236}">
                <a16:creationId xmlns:a16="http://schemas.microsoft.com/office/drawing/2014/main" id="{126CAA4A-DC07-78B4-9287-BB88B7C8CB5A}"/>
              </a:ext>
            </a:extLst>
          </p:cNvPr>
          <p:cNvSpPr txBox="1"/>
          <p:nvPr/>
        </p:nvSpPr>
        <p:spPr>
          <a:xfrm>
            <a:off x="9196092" y="5075267"/>
            <a:ext cx="2524294" cy="1200329"/>
          </a:xfrm>
          <a:prstGeom prst="rect">
            <a:avLst/>
          </a:prstGeom>
          <a:noFill/>
        </p:spPr>
        <p:txBody>
          <a:bodyPr wrap="square" rtlCol="0">
            <a:spAutoFit/>
          </a:bodyPr>
          <a:lstStyle/>
          <a:p>
            <a:r>
              <a:rPr lang="en-US" sz="2400">
                <a:solidFill>
                  <a:schemeClr val="bg1"/>
                </a:solidFill>
              </a:rPr>
              <a:t>Lorem ipsum dolor sic </a:t>
            </a:r>
            <a:r>
              <a:rPr lang="en-US" sz="2400" err="1">
                <a:solidFill>
                  <a:schemeClr val="bg1"/>
                </a:solidFill>
              </a:rPr>
              <a:t>consectetur</a:t>
            </a:r>
            <a:r>
              <a:rPr lang="en-US" sz="2400">
                <a:solidFill>
                  <a:schemeClr val="bg1"/>
                </a:solidFill>
              </a:rPr>
              <a:t>.</a:t>
            </a:r>
          </a:p>
          <a:p>
            <a:endParaRPr lang="en-US" sz="2400">
              <a:solidFill>
                <a:schemeClr val="bg1"/>
              </a:solidFill>
            </a:endParaRPr>
          </a:p>
        </p:txBody>
      </p:sp>
    </p:spTree>
    <p:extLst>
      <p:ext uri="{BB962C8B-B14F-4D97-AF65-F5344CB8AC3E}">
        <p14:creationId xmlns:p14="http://schemas.microsoft.com/office/powerpoint/2010/main" val="37598072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8E90BD7-B8FB-314F-BEAC-CDE8AF7F708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2" name="Object 11" hidden="1">
                        <a:extLst>
                          <a:ext uri="{FF2B5EF4-FFF2-40B4-BE49-F238E27FC236}">
                            <a16:creationId xmlns:a16="http://schemas.microsoft.com/office/drawing/2014/main" id="{78E90BD7-B8FB-314F-BEAC-CDE8AF7F7086}"/>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7AE05FD8-3EBC-8F4A-A2BC-2F12392FB4B1}"/>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37" name="Arrow: Pentagon 22">
            <a:extLst>
              <a:ext uri="{FF2B5EF4-FFF2-40B4-BE49-F238E27FC236}">
                <a16:creationId xmlns:a16="http://schemas.microsoft.com/office/drawing/2014/main" id="{A509B92A-F4CB-C379-A705-4D6994E777F6}"/>
              </a:ext>
            </a:extLst>
          </p:cNvPr>
          <p:cNvSpPr/>
          <p:nvPr/>
        </p:nvSpPr>
        <p:spPr>
          <a:xfrm>
            <a:off x="349505" y="2595288"/>
            <a:ext cx="4258465" cy="1188720"/>
          </a:xfrm>
          <a:prstGeom prst="homePlate">
            <a:avLst/>
          </a:prstGeom>
          <a:solidFill>
            <a:schemeClr val="tx2">
              <a:alpha val="579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300"/>
              </a:spcAft>
            </a:pPr>
            <a:r>
              <a:rPr lang="en-US" sz="2400">
                <a:solidFill>
                  <a:schemeClr val="tx1"/>
                </a:solidFill>
                <a:latin typeface="Roboto" panose="02000000000000000000" pitchFamily="2" charset="0"/>
                <a:ea typeface="Roboto" panose="02000000000000000000" pitchFamily="2" charset="0"/>
              </a:rPr>
              <a:t>  Phase 1</a:t>
            </a:r>
            <a:endParaRPr lang="en-US" sz="2400" baseline="30000">
              <a:solidFill>
                <a:schemeClr val="tx1"/>
              </a:solidFill>
              <a:latin typeface="Roboto" panose="02000000000000000000" pitchFamily="2" charset="0"/>
              <a:ea typeface="Roboto" panose="02000000000000000000" pitchFamily="2" charset="0"/>
            </a:endParaRPr>
          </a:p>
        </p:txBody>
      </p:sp>
      <p:sp>
        <p:nvSpPr>
          <p:cNvPr id="38" name="Arrow: Pentagon 24">
            <a:extLst>
              <a:ext uri="{FF2B5EF4-FFF2-40B4-BE49-F238E27FC236}">
                <a16:creationId xmlns:a16="http://schemas.microsoft.com/office/drawing/2014/main" id="{0AA41689-F8A2-7348-F3DD-6AB0B402C8E2}"/>
              </a:ext>
            </a:extLst>
          </p:cNvPr>
          <p:cNvSpPr/>
          <p:nvPr/>
        </p:nvSpPr>
        <p:spPr>
          <a:xfrm>
            <a:off x="1589403" y="3783611"/>
            <a:ext cx="9050020" cy="118872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300"/>
              </a:spcAft>
            </a:pPr>
            <a:r>
              <a:rPr lang="en-US" sz="2400">
                <a:solidFill>
                  <a:schemeClr val="bg1"/>
                </a:solidFill>
                <a:latin typeface="Roboto" panose="02000000000000000000" pitchFamily="2" charset="0"/>
                <a:ea typeface="Roboto" panose="02000000000000000000" pitchFamily="2" charset="0"/>
              </a:rPr>
              <a:t>  Phase 2</a:t>
            </a:r>
          </a:p>
        </p:txBody>
      </p:sp>
      <p:cxnSp>
        <p:nvCxnSpPr>
          <p:cNvPr id="39" name="Straight Connector 38">
            <a:extLst>
              <a:ext uri="{FF2B5EF4-FFF2-40B4-BE49-F238E27FC236}">
                <a16:creationId xmlns:a16="http://schemas.microsoft.com/office/drawing/2014/main" id="{EEF4FB12-0B95-57E1-23BF-DFD57105AF19}"/>
              </a:ext>
            </a:extLst>
          </p:cNvPr>
          <p:cNvCxnSpPr>
            <a:cxnSpLocks/>
          </p:cNvCxnSpPr>
          <p:nvPr/>
        </p:nvCxnSpPr>
        <p:spPr>
          <a:xfrm flipV="1">
            <a:off x="343155" y="1088277"/>
            <a:ext cx="11088258" cy="5599"/>
          </a:xfrm>
          <a:prstGeom prst="line">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EE1C34AC-1F45-AA80-BA2F-2E47D6954135}"/>
              </a:ext>
            </a:extLst>
          </p:cNvPr>
          <p:cNvSpPr txBox="1"/>
          <p:nvPr/>
        </p:nvSpPr>
        <p:spPr>
          <a:xfrm>
            <a:off x="207888" y="1429481"/>
            <a:ext cx="945553" cy="369332"/>
          </a:xfrm>
          <a:prstGeom prst="rect">
            <a:avLst/>
          </a:prstGeom>
          <a:solidFill>
            <a:schemeClr val="bg1"/>
          </a:solidFill>
        </p:spPr>
        <p:txBody>
          <a:bodyPr wrap="square" lIns="0" tIns="0" rIns="0" bIns="0" rtlCol="0">
            <a:spAutoFit/>
          </a:bodyPr>
          <a:lstStyle/>
          <a:p>
            <a:pPr algn="ctr"/>
            <a:r>
              <a:rPr lang="en-US" sz="2400" b="1">
                <a:solidFill>
                  <a:schemeClr val="accent2"/>
                </a:solidFill>
                <a:latin typeface="Calibri" panose="020F0502020204030204" pitchFamily="34" charset="0"/>
                <a:cs typeface="Calibri" panose="020F0502020204030204" pitchFamily="34" charset="0"/>
              </a:rPr>
              <a:t>20XX</a:t>
            </a:r>
          </a:p>
        </p:txBody>
      </p:sp>
      <p:sp>
        <p:nvSpPr>
          <p:cNvPr id="41" name="TextBox 40">
            <a:extLst>
              <a:ext uri="{FF2B5EF4-FFF2-40B4-BE49-F238E27FC236}">
                <a16:creationId xmlns:a16="http://schemas.microsoft.com/office/drawing/2014/main" id="{EF2019DE-5DFE-1182-7983-B821EB525D06}"/>
              </a:ext>
            </a:extLst>
          </p:cNvPr>
          <p:cNvSpPr txBox="1"/>
          <p:nvPr/>
        </p:nvSpPr>
        <p:spPr>
          <a:xfrm>
            <a:off x="2422495" y="1429481"/>
            <a:ext cx="945554" cy="369332"/>
          </a:xfrm>
          <a:prstGeom prst="rect">
            <a:avLst/>
          </a:prstGeom>
          <a:solidFill>
            <a:schemeClr val="bg1"/>
          </a:solidFill>
        </p:spPr>
        <p:txBody>
          <a:bodyPr wrap="square" lIns="0" tIns="0" rIns="0" bIns="0" rtlCol="0">
            <a:spAutoFit/>
          </a:bodyPr>
          <a:lstStyle/>
          <a:p>
            <a:pPr algn="ctr"/>
            <a:r>
              <a:rPr lang="en-US" sz="2400" b="1">
                <a:solidFill>
                  <a:schemeClr val="accent2"/>
                </a:solidFill>
                <a:latin typeface="Calibri" panose="020F0502020204030204" pitchFamily="34" charset="0"/>
                <a:cs typeface="Calibri" panose="020F0502020204030204" pitchFamily="34" charset="0"/>
              </a:rPr>
              <a:t>20XX</a:t>
            </a:r>
          </a:p>
        </p:txBody>
      </p:sp>
      <p:sp>
        <p:nvSpPr>
          <p:cNvPr id="42" name="TextBox 41">
            <a:extLst>
              <a:ext uri="{FF2B5EF4-FFF2-40B4-BE49-F238E27FC236}">
                <a16:creationId xmlns:a16="http://schemas.microsoft.com/office/drawing/2014/main" id="{7513AE92-CCD6-2F2D-E5D6-20A267EAAE2D}"/>
              </a:ext>
            </a:extLst>
          </p:cNvPr>
          <p:cNvSpPr txBox="1"/>
          <p:nvPr/>
        </p:nvSpPr>
        <p:spPr>
          <a:xfrm>
            <a:off x="4643425" y="1429481"/>
            <a:ext cx="1045959" cy="369332"/>
          </a:xfrm>
          <a:prstGeom prst="rect">
            <a:avLst/>
          </a:prstGeom>
          <a:solidFill>
            <a:schemeClr val="bg1"/>
          </a:solidFill>
        </p:spPr>
        <p:txBody>
          <a:bodyPr wrap="square" lIns="0" tIns="0" rIns="0" bIns="0" rtlCol="0">
            <a:spAutoFit/>
          </a:bodyPr>
          <a:lstStyle/>
          <a:p>
            <a:pPr algn="ctr"/>
            <a:r>
              <a:rPr lang="en-US" sz="2400" b="1">
                <a:solidFill>
                  <a:schemeClr val="accent2"/>
                </a:solidFill>
                <a:latin typeface="Calibri" panose="020F0502020204030204" pitchFamily="34" charset="0"/>
                <a:cs typeface="Calibri" panose="020F0502020204030204" pitchFamily="34" charset="0"/>
              </a:rPr>
              <a:t>20XX</a:t>
            </a:r>
          </a:p>
        </p:txBody>
      </p:sp>
      <p:sp>
        <p:nvSpPr>
          <p:cNvPr id="43" name="TextBox 42">
            <a:extLst>
              <a:ext uri="{FF2B5EF4-FFF2-40B4-BE49-F238E27FC236}">
                <a16:creationId xmlns:a16="http://schemas.microsoft.com/office/drawing/2014/main" id="{5B290E4F-8914-EBCF-B84F-B9AA2B8E90BF}"/>
              </a:ext>
            </a:extLst>
          </p:cNvPr>
          <p:cNvSpPr txBox="1"/>
          <p:nvPr/>
        </p:nvSpPr>
        <p:spPr>
          <a:xfrm>
            <a:off x="7084821" y="1429481"/>
            <a:ext cx="945553" cy="369332"/>
          </a:xfrm>
          <a:prstGeom prst="rect">
            <a:avLst/>
          </a:prstGeom>
          <a:solidFill>
            <a:schemeClr val="bg1"/>
          </a:solidFill>
        </p:spPr>
        <p:txBody>
          <a:bodyPr wrap="square" lIns="0" tIns="0" rIns="0" bIns="0" rtlCol="0">
            <a:spAutoFit/>
          </a:bodyPr>
          <a:lstStyle/>
          <a:p>
            <a:pPr algn="ctr"/>
            <a:r>
              <a:rPr lang="en-US" sz="2400" b="1">
                <a:solidFill>
                  <a:schemeClr val="accent2"/>
                </a:solidFill>
                <a:latin typeface="Calibri" panose="020F0502020204030204" pitchFamily="34" charset="0"/>
                <a:cs typeface="Calibri" panose="020F0502020204030204" pitchFamily="34" charset="0"/>
              </a:rPr>
              <a:t>20XX</a:t>
            </a:r>
          </a:p>
        </p:txBody>
      </p:sp>
      <p:sp>
        <p:nvSpPr>
          <p:cNvPr id="44" name="TextBox 43">
            <a:extLst>
              <a:ext uri="{FF2B5EF4-FFF2-40B4-BE49-F238E27FC236}">
                <a16:creationId xmlns:a16="http://schemas.microsoft.com/office/drawing/2014/main" id="{32B2A6D4-7B54-6922-7238-918127B42DBB}"/>
              </a:ext>
            </a:extLst>
          </p:cNvPr>
          <p:cNvSpPr txBox="1"/>
          <p:nvPr/>
        </p:nvSpPr>
        <p:spPr>
          <a:xfrm>
            <a:off x="9156013" y="1429481"/>
            <a:ext cx="789594" cy="369332"/>
          </a:xfrm>
          <a:prstGeom prst="rect">
            <a:avLst/>
          </a:prstGeom>
          <a:solidFill>
            <a:schemeClr val="bg1"/>
          </a:solidFill>
        </p:spPr>
        <p:txBody>
          <a:bodyPr wrap="square" lIns="0" tIns="0" rIns="0" bIns="0" rtlCol="0">
            <a:spAutoFit/>
          </a:bodyPr>
          <a:lstStyle/>
          <a:p>
            <a:pPr algn="ctr"/>
            <a:r>
              <a:rPr lang="en-US" sz="2400" b="1">
                <a:solidFill>
                  <a:schemeClr val="accent2"/>
                </a:solidFill>
                <a:latin typeface="Calibri" panose="020F0502020204030204" pitchFamily="34" charset="0"/>
                <a:cs typeface="Calibri" panose="020F0502020204030204" pitchFamily="34" charset="0"/>
              </a:rPr>
              <a:t>20XX</a:t>
            </a:r>
          </a:p>
        </p:txBody>
      </p:sp>
      <p:sp>
        <p:nvSpPr>
          <p:cNvPr id="45" name="Arrow: Pentagon 53">
            <a:extLst>
              <a:ext uri="{FF2B5EF4-FFF2-40B4-BE49-F238E27FC236}">
                <a16:creationId xmlns:a16="http://schemas.microsoft.com/office/drawing/2014/main" id="{6695F765-6182-17E1-CDCE-3B6EC8CE7E3E}"/>
              </a:ext>
            </a:extLst>
          </p:cNvPr>
          <p:cNvSpPr/>
          <p:nvPr/>
        </p:nvSpPr>
        <p:spPr>
          <a:xfrm>
            <a:off x="5287828" y="4966802"/>
            <a:ext cx="6005480" cy="118872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300"/>
              </a:spcAft>
            </a:pPr>
            <a:r>
              <a:rPr lang="en-US" sz="2400">
                <a:solidFill>
                  <a:schemeClr val="bg1"/>
                </a:solidFill>
                <a:latin typeface="Roboto" panose="02000000000000000000" pitchFamily="2" charset="0"/>
                <a:ea typeface="Roboto" panose="02000000000000000000" pitchFamily="2" charset="0"/>
              </a:rPr>
              <a:t>  Phase 3</a:t>
            </a:r>
          </a:p>
        </p:txBody>
      </p:sp>
      <p:sp>
        <p:nvSpPr>
          <p:cNvPr id="46" name="TextBox 45">
            <a:extLst>
              <a:ext uri="{FF2B5EF4-FFF2-40B4-BE49-F238E27FC236}">
                <a16:creationId xmlns:a16="http://schemas.microsoft.com/office/drawing/2014/main" id="{F93C7761-9652-8267-48F1-E098D263F50F}"/>
              </a:ext>
            </a:extLst>
          </p:cNvPr>
          <p:cNvSpPr txBox="1"/>
          <p:nvPr/>
        </p:nvSpPr>
        <p:spPr>
          <a:xfrm>
            <a:off x="4498043" y="1842644"/>
            <a:ext cx="2554819" cy="461665"/>
          </a:xfrm>
          <a:prstGeom prst="rect">
            <a:avLst/>
          </a:prstGeom>
          <a:noFill/>
        </p:spPr>
        <p:txBody>
          <a:bodyPr wrap="square">
            <a:spAutoFit/>
          </a:bodyPr>
          <a:lstStyle/>
          <a:p>
            <a:pPr lvl="0" rtl="0"/>
            <a:r>
              <a:rPr lang="en-US" sz="2400"/>
              <a:t>Milestone</a:t>
            </a:r>
          </a:p>
        </p:txBody>
      </p:sp>
      <p:cxnSp>
        <p:nvCxnSpPr>
          <p:cNvPr id="47" name="Connector: Elbow 58">
            <a:extLst>
              <a:ext uri="{FF2B5EF4-FFF2-40B4-BE49-F238E27FC236}">
                <a16:creationId xmlns:a16="http://schemas.microsoft.com/office/drawing/2014/main" id="{FEF3519C-03AC-E2A1-7F04-FCDA265FF895}"/>
              </a:ext>
            </a:extLst>
          </p:cNvPr>
          <p:cNvCxnSpPr>
            <a:cxnSpLocks/>
            <a:endCxn id="46" idx="1"/>
          </p:cNvCxnSpPr>
          <p:nvPr/>
        </p:nvCxnSpPr>
        <p:spPr>
          <a:xfrm rot="16200000" flipH="1">
            <a:off x="4126720" y="1702154"/>
            <a:ext cx="412310" cy="330336"/>
          </a:xfrm>
          <a:prstGeom prst="bentConnector2">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5F68297B-6811-7087-69B9-BEE2E954DC54}"/>
              </a:ext>
            </a:extLst>
          </p:cNvPr>
          <p:cNvSpPr txBox="1"/>
          <p:nvPr/>
        </p:nvSpPr>
        <p:spPr>
          <a:xfrm>
            <a:off x="9685592" y="1857510"/>
            <a:ext cx="1907663" cy="461665"/>
          </a:xfrm>
          <a:prstGeom prst="rect">
            <a:avLst/>
          </a:prstGeom>
          <a:noFill/>
        </p:spPr>
        <p:txBody>
          <a:bodyPr wrap="square">
            <a:spAutoFit/>
          </a:bodyPr>
          <a:lstStyle/>
          <a:p>
            <a:pPr lvl="0" rtl="0"/>
            <a:r>
              <a:rPr lang="en-US" sz="2400"/>
              <a:t>Goal</a:t>
            </a:r>
          </a:p>
        </p:txBody>
      </p:sp>
      <p:cxnSp>
        <p:nvCxnSpPr>
          <p:cNvPr id="49" name="Connector: Elbow 62">
            <a:extLst>
              <a:ext uri="{FF2B5EF4-FFF2-40B4-BE49-F238E27FC236}">
                <a16:creationId xmlns:a16="http://schemas.microsoft.com/office/drawing/2014/main" id="{6AADC4B2-BABE-DDB7-83BD-B34108C4861A}"/>
              </a:ext>
            </a:extLst>
          </p:cNvPr>
          <p:cNvCxnSpPr>
            <a:cxnSpLocks/>
            <a:stCxn id="44" idx="2"/>
            <a:endCxn id="48" idx="1"/>
          </p:cNvCxnSpPr>
          <p:nvPr/>
        </p:nvCxnSpPr>
        <p:spPr>
          <a:xfrm rot="16200000" flipH="1">
            <a:off x="9473436" y="1876187"/>
            <a:ext cx="289530" cy="134782"/>
          </a:xfrm>
          <a:prstGeom prst="bentConnector2">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itle 51">
            <a:extLst>
              <a:ext uri="{FF2B5EF4-FFF2-40B4-BE49-F238E27FC236}">
                <a16:creationId xmlns:a16="http://schemas.microsoft.com/office/drawing/2014/main" id="{292EC167-71DA-0B58-F0BF-612DF91E4379}"/>
              </a:ext>
            </a:extLst>
          </p:cNvPr>
          <p:cNvSpPr>
            <a:spLocks noGrp="1"/>
          </p:cNvSpPr>
          <p:nvPr>
            <p:ph type="title"/>
          </p:nvPr>
        </p:nvSpPr>
        <p:spPr/>
        <p:txBody>
          <a:bodyPr/>
          <a:lstStyle/>
          <a:p>
            <a:r>
              <a:rPr lang="en-US"/>
              <a:t>Overlapping phase-based timeline</a:t>
            </a:r>
          </a:p>
        </p:txBody>
      </p:sp>
      <p:sp>
        <p:nvSpPr>
          <p:cNvPr id="2" name="Footer Placeholder 1">
            <a:extLst>
              <a:ext uri="{FF2B5EF4-FFF2-40B4-BE49-F238E27FC236}">
                <a16:creationId xmlns:a16="http://schemas.microsoft.com/office/drawing/2014/main" id="{A2B374DC-D282-1A7A-1968-E07F6528A27B}"/>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770524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A75AB60-1430-3149-AB62-638A5BDCAA1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AA75AB60-1430-3149-AB62-638A5BDCAA18}"/>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1B0086FA-D58E-1F43-9C7A-BBB21FDF6510}"/>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82A72934-C4EA-EE47-B984-1335D1898420}"/>
              </a:ext>
            </a:extLst>
          </p:cNvPr>
          <p:cNvSpPr>
            <a:spLocks noGrp="1"/>
          </p:cNvSpPr>
          <p:nvPr>
            <p:ph type="title"/>
          </p:nvPr>
        </p:nvSpPr>
        <p:spPr/>
        <p:txBody>
          <a:bodyPr/>
          <a:lstStyle/>
          <a:p>
            <a:r>
              <a:rPr lang="en-US"/>
              <a:t>Icons and text</a:t>
            </a:r>
          </a:p>
        </p:txBody>
      </p:sp>
      <p:sp>
        <p:nvSpPr>
          <p:cNvPr id="11" name="Footer Placeholder 10">
            <a:extLst>
              <a:ext uri="{FF2B5EF4-FFF2-40B4-BE49-F238E27FC236}">
                <a16:creationId xmlns:a16="http://schemas.microsoft.com/office/drawing/2014/main" id="{6EA043F3-F08C-C981-7F30-7ED6EA8A8A7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26" name="Content Placeholder 25">
            <a:extLst>
              <a:ext uri="{FF2B5EF4-FFF2-40B4-BE49-F238E27FC236}">
                <a16:creationId xmlns:a16="http://schemas.microsoft.com/office/drawing/2014/main" id="{DA627B90-42E8-6BF9-E13D-0179F1622D77}"/>
              </a:ext>
            </a:extLst>
          </p:cNvPr>
          <p:cNvSpPr>
            <a:spLocks noGrp="1"/>
          </p:cNvSpPr>
          <p:nvPr>
            <p:ph sz="half" idx="16"/>
          </p:nvPr>
        </p:nvSpPr>
        <p:spPr>
          <a:xfrm>
            <a:off x="355685" y="2742823"/>
            <a:ext cx="3269594" cy="738664"/>
          </a:xfrm>
        </p:spPr>
        <p:txBody>
          <a:bodyPr/>
          <a:lstStyle/>
          <a:p>
            <a:r>
              <a:rPr lang="en-US" sz="2400"/>
              <a:t>Key message goes here lorem ipsum dolor </a:t>
            </a:r>
            <a:r>
              <a:rPr lang="en-US" sz="2400" err="1"/>
              <a:t>amet</a:t>
            </a:r>
            <a:endParaRPr lang="en-US" sz="2400"/>
          </a:p>
        </p:txBody>
      </p:sp>
      <p:sp>
        <p:nvSpPr>
          <p:cNvPr id="27" name="Text Placeholder 26">
            <a:extLst>
              <a:ext uri="{FF2B5EF4-FFF2-40B4-BE49-F238E27FC236}">
                <a16:creationId xmlns:a16="http://schemas.microsoft.com/office/drawing/2014/main" id="{7BE90581-926E-3AB0-7E0A-FCB0D7965AEA}"/>
              </a:ext>
            </a:extLst>
          </p:cNvPr>
          <p:cNvSpPr>
            <a:spLocks noGrp="1"/>
          </p:cNvSpPr>
          <p:nvPr>
            <p:ph type="body" idx="17"/>
          </p:nvPr>
        </p:nvSpPr>
        <p:spPr>
          <a:xfrm>
            <a:off x="355685" y="2276328"/>
            <a:ext cx="2513189" cy="369332"/>
          </a:xfrm>
        </p:spPr>
        <p:txBody>
          <a:bodyPr/>
          <a:lstStyle/>
          <a:p>
            <a:r>
              <a:rPr lang="en-US" sz="2400" b="1"/>
              <a:t>Icon header here</a:t>
            </a:r>
          </a:p>
        </p:txBody>
      </p:sp>
      <p:sp>
        <p:nvSpPr>
          <p:cNvPr id="28" name="Content Placeholder 27">
            <a:extLst>
              <a:ext uri="{FF2B5EF4-FFF2-40B4-BE49-F238E27FC236}">
                <a16:creationId xmlns:a16="http://schemas.microsoft.com/office/drawing/2014/main" id="{D4AF9C46-3367-C002-45E4-E7A6FAC24173}"/>
              </a:ext>
            </a:extLst>
          </p:cNvPr>
          <p:cNvSpPr>
            <a:spLocks noGrp="1"/>
          </p:cNvSpPr>
          <p:nvPr>
            <p:ph sz="half" idx="18"/>
          </p:nvPr>
        </p:nvSpPr>
        <p:spPr>
          <a:xfrm>
            <a:off x="4603835" y="2742823"/>
            <a:ext cx="3269594" cy="738664"/>
          </a:xfrm>
        </p:spPr>
        <p:txBody>
          <a:bodyPr/>
          <a:lstStyle/>
          <a:p>
            <a:r>
              <a:rPr lang="en-US" sz="2400"/>
              <a:t>Key message goes here lorem ipsum dolor </a:t>
            </a:r>
            <a:r>
              <a:rPr lang="en-US" sz="2400" err="1"/>
              <a:t>amet</a:t>
            </a:r>
            <a:endParaRPr lang="en-US"/>
          </a:p>
        </p:txBody>
      </p:sp>
      <p:sp>
        <p:nvSpPr>
          <p:cNvPr id="29" name="Text Placeholder 28">
            <a:extLst>
              <a:ext uri="{FF2B5EF4-FFF2-40B4-BE49-F238E27FC236}">
                <a16:creationId xmlns:a16="http://schemas.microsoft.com/office/drawing/2014/main" id="{CA121AFC-8262-B030-CBF6-AB4B27E28585}"/>
              </a:ext>
            </a:extLst>
          </p:cNvPr>
          <p:cNvSpPr>
            <a:spLocks noGrp="1"/>
          </p:cNvSpPr>
          <p:nvPr>
            <p:ph type="body" idx="19"/>
          </p:nvPr>
        </p:nvSpPr>
        <p:spPr>
          <a:xfrm>
            <a:off x="4603835" y="2276328"/>
            <a:ext cx="2513189" cy="369332"/>
          </a:xfrm>
        </p:spPr>
        <p:txBody>
          <a:bodyPr/>
          <a:lstStyle/>
          <a:p>
            <a:r>
              <a:rPr lang="en-US" sz="2400" b="1"/>
              <a:t>Icon header here</a:t>
            </a:r>
            <a:endParaRPr lang="en-US"/>
          </a:p>
        </p:txBody>
      </p:sp>
      <p:sp>
        <p:nvSpPr>
          <p:cNvPr id="30" name="Content Placeholder 29">
            <a:extLst>
              <a:ext uri="{FF2B5EF4-FFF2-40B4-BE49-F238E27FC236}">
                <a16:creationId xmlns:a16="http://schemas.microsoft.com/office/drawing/2014/main" id="{B688CA47-4C1A-E3CA-1F13-6C863555C8BD}"/>
              </a:ext>
            </a:extLst>
          </p:cNvPr>
          <p:cNvSpPr>
            <a:spLocks noGrp="1"/>
          </p:cNvSpPr>
          <p:nvPr>
            <p:ph sz="half" idx="20"/>
          </p:nvPr>
        </p:nvSpPr>
        <p:spPr>
          <a:xfrm>
            <a:off x="8661485" y="2742823"/>
            <a:ext cx="3269594" cy="738664"/>
          </a:xfrm>
        </p:spPr>
        <p:txBody>
          <a:bodyPr/>
          <a:lstStyle/>
          <a:p>
            <a:r>
              <a:rPr lang="en-US" sz="2400"/>
              <a:t>Key message goes here lorem ipsum dolor </a:t>
            </a:r>
            <a:r>
              <a:rPr lang="en-US" sz="2400" err="1"/>
              <a:t>amet</a:t>
            </a:r>
            <a:endParaRPr lang="en-US"/>
          </a:p>
        </p:txBody>
      </p:sp>
      <p:sp>
        <p:nvSpPr>
          <p:cNvPr id="31" name="Text Placeholder 30">
            <a:extLst>
              <a:ext uri="{FF2B5EF4-FFF2-40B4-BE49-F238E27FC236}">
                <a16:creationId xmlns:a16="http://schemas.microsoft.com/office/drawing/2014/main" id="{CB582ADB-E668-8E85-AE22-83F10A731458}"/>
              </a:ext>
            </a:extLst>
          </p:cNvPr>
          <p:cNvSpPr>
            <a:spLocks noGrp="1"/>
          </p:cNvSpPr>
          <p:nvPr>
            <p:ph type="body" idx="21"/>
          </p:nvPr>
        </p:nvSpPr>
        <p:spPr>
          <a:xfrm>
            <a:off x="8661485" y="2276328"/>
            <a:ext cx="2513189" cy="369332"/>
          </a:xfrm>
        </p:spPr>
        <p:txBody>
          <a:bodyPr/>
          <a:lstStyle/>
          <a:p>
            <a:r>
              <a:rPr lang="en-US" sz="2400" b="1"/>
              <a:t>Icon header here</a:t>
            </a:r>
            <a:endParaRPr lang="en-US"/>
          </a:p>
        </p:txBody>
      </p:sp>
      <p:sp>
        <p:nvSpPr>
          <p:cNvPr id="32" name="Content Placeholder 31">
            <a:extLst>
              <a:ext uri="{FF2B5EF4-FFF2-40B4-BE49-F238E27FC236}">
                <a16:creationId xmlns:a16="http://schemas.microsoft.com/office/drawing/2014/main" id="{3BC27C0D-1A5D-8E60-F6A3-77EF51E41FC2}"/>
              </a:ext>
            </a:extLst>
          </p:cNvPr>
          <p:cNvSpPr>
            <a:spLocks noGrp="1"/>
          </p:cNvSpPr>
          <p:nvPr>
            <p:ph sz="half" idx="22"/>
          </p:nvPr>
        </p:nvSpPr>
        <p:spPr>
          <a:xfrm>
            <a:off x="355685" y="5352673"/>
            <a:ext cx="3269594" cy="738664"/>
          </a:xfrm>
        </p:spPr>
        <p:txBody>
          <a:bodyPr/>
          <a:lstStyle/>
          <a:p>
            <a:r>
              <a:rPr lang="en-US" sz="2400"/>
              <a:t>Key message goes here lorem ipsum dolor </a:t>
            </a:r>
            <a:r>
              <a:rPr lang="en-US" sz="2400" err="1"/>
              <a:t>amet</a:t>
            </a:r>
            <a:endParaRPr lang="en-US"/>
          </a:p>
        </p:txBody>
      </p:sp>
      <p:sp>
        <p:nvSpPr>
          <p:cNvPr id="33" name="Text Placeholder 32">
            <a:extLst>
              <a:ext uri="{FF2B5EF4-FFF2-40B4-BE49-F238E27FC236}">
                <a16:creationId xmlns:a16="http://schemas.microsoft.com/office/drawing/2014/main" id="{A0C28C07-0809-0890-E324-E8BE37BC0A40}"/>
              </a:ext>
            </a:extLst>
          </p:cNvPr>
          <p:cNvSpPr>
            <a:spLocks noGrp="1"/>
          </p:cNvSpPr>
          <p:nvPr>
            <p:ph type="body" idx="23"/>
          </p:nvPr>
        </p:nvSpPr>
        <p:spPr>
          <a:xfrm>
            <a:off x="355685" y="4886178"/>
            <a:ext cx="2513189" cy="369332"/>
          </a:xfrm>
        </p:spPr>
        <p:txBody>
          <a:bodyPr/>
          <a:lstStyle/>
          <a:p>
            <a:r>
              <a:rPr lang="en-US" sz="2400" b="1"/>
              <a:t>Icon header here</a:t>
            </a:r>
            <a:endParaRPr lang="en-US"/>
          </a:p>
        </p:txBody>
      </p:sp>
      <p:sp>
        <p:nvSpPr>
          <p:cNvPr id="34" name="Text Placeholder 33">
            <a:extLst>
              <a:ext uri="{FF2B5EF4-FFF2-40B4-BE49-F238E27FC236}">
                <a16:creationId xmlns:a16="http://schemas.microsoft.com/office/drawing/2014/main" id="{2B0911F5-7116-A1BE-26D0-A9D0F1913237}"/>
              </a:ext>
            </a:extLst>
          </p:cNvPr>
          <p:cNvSpPr>
            <a:spLocks noGrp="1"/>
          </p:cNvSpPr>
          <p:nvPr>
            <p:ph type="body" idx="24"/>
          </p:nvPr>
        </p:nvSpPr>
        <p:spPr>
          <a:xfrm>
            <a:off x="4603835" y="4886178"/>
            <a:ext cx="2513189" cy="369332"/>
          </a:xfrm>
        </p:spPr>
        <p:txBody>
          <a:bodyPr/>
          <a:lstStyle/>
          <a:p>
            <a:r>
              <a:rPr lang="en-US" sz="2400" b="1"/>
              <a:t>Icon header here</a:t>
            </a:r>
            <a:endParaRPr lang="en-US"/>
          </a:p>
        </p:txBody>
      </p:sp>
      <p:sp>
        <p:nvSpPr>
          <p:cNvPr id="35" name="Content Placeholder 34">
            <a:extLst>
              <a:ext uri="{FF2B5EF4-FFF2-40B4-BE49-F238E27FC236}">
                <a16:creationId xmlns:a16="http://schemas.microsoft.com/office/drawing/2014/main" id="{3BA82A3E-2439-6BB3-4AA2-2CBB383438BB}"/>
              </a:ext>
            </a:extLst>
          </p:cNvPr>
          <p:cNvSpPr>
            <a:spLocks noGrp="1"/>
          </p:cNvSpPr>
          <p:nvPr>
            <p:ph sz="half" idx="25"/>
          </p:nvPr>
        </p:nvSpPr>
        <p:spPr>
          <a:xfrm>
            <a:off x="8661485" y="5352673"/>
            <a:ext cx="3269594" cy="738664"/>
          </a:xfrm>
        </p:spPr>
        <p:txBody>
          <a:bodyPr/>
          <a:lstStyle/>
          <a:p>
            <a:r>
              <a:rPr lang="en-US" sz="2400"/>
              <a:t>Key message goes here lorem ipsum dolor </a:t>
            </a:r>
            <a:r>
              <a:rPr lang="en-US" sz="2400" err="1"/>
              <a:t>amet</a:t>
            </a:r>
            <a:endParaRPr lang="en-US"/>
          </a:p>
        </p:txBody>
      </p:sp>
      <p:sp>
        <p:nvSpPr>
          <p:cNvPr id="39" name="Text Placeholder 38">
            <a:extLst>
              <a:ext uri="{FF2B5EF4-FFF2-40B4-BE49-F238E27FC236}">
                <a16:creationId xmlns:a16="http://schemas.microsoft.com/office/drawing/2014/main" id="{49ABAF80-7FF9-3E9E-DA54-C7B4F5F6439D}"/>
              </a:ext>
            </a:extLst>
          </p:cNvPr>
          <p:cNvSpPr>
            <a:spLocks noGrp="1"/>
          </p:cNvSpPr>
          <p:nvPr>
            <p:ph type="body" idx="26"/>
          </p:nvPr>
        </p:nvSpPr>
        <p:spPr>
          <a:xfrm>
            <a:off x="8661485" y="4886178"/>
            <a:ext cx="2513189" cy="369332"/>
          </a:xfrm>
        </p:spPr>
        <p:txBody>
          <a:bodyPr/>
          <a:lstStyle/>
          <a:p>
            <a:r>
              <a:rPr lang="en-US" sz="2400" b="1"/>
              <a:t>Icon header here</a:t>
            </a:r>
            <a:endParaRPr lang="en-US"/>
          </a:p>
        </p:txBody>
      </p:sp>
      <p:sp>
        <p:nvSpPr>
          <p:cNvPr id="41" name="Content Placeholder 40">
            <a:extLst>
              <a:ext uri="{FF2B5EF4-FFF2-40B4-BE49-F238E27FC236}">
                <a16:creationId xmlns:a16="http://schemas.microsoft.com/office/drawing/2014/main" id="{D95C3CD6-600A-BCF7-5FED-A94ED4437027}"/>
              </a:ext>
            </a:extLst>
          </p:cNvPr>
          <p:cNvSpPr>
            <a:spLocks noGrp="1"/>
          </p:cNvSpPr>
          <p:nvPr>
            <p:ph sz="half" idx="27"/>
          </p:nvPr>
        </p:nvSpPr>
        <p:spPr>
          <a:xfrm>
            <a:off x="4603835" y="5352673"/>
            <a:ext cx="3269594" cy="738664"/>
          </a:xfrm>
        </p:spPr>
        <p:txBody>
          <a:bodyPr/>
          <a:lstStyle/>
          <a:p>
            <a:r>
              <a:rPr lang="en-US" sz="2400"/>
              <a:t>Key message goes here lorem ipsum dolor </a:t>
            </a:r>
            <a:r>
              <a:rPr lang="en-US" sz="2400" err="1"/>
              <a:t>amet</a:t>
            </a:r>
            <a:endParaRPr lang="en-US"/>
          </a:p>
        </p:txBody>
      </p:sp>
      <p:pic>
        <p:nvPicPr>
          <p:cNvPr id="18" name="Graphic 17">
            <a:extLst>
              <a:ext uri="{FF2B5EF4-FFF2-40B4-BE49-F238E27FC236}">
                <a16:creationId xmlns:a16="http://schemas.microsoft.com/office/drawing/2014/main" id="{1C230D06-1477-EE4A-AEEA-B4E3FD907F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6600" y="1183959"/>
            <a:ext cx="878658" cy="878658"/>
          </a:xfrm>
          <a:prstGeom prst="rect">
            <a:avLst/>
          </a:prstGeom>
        </p:spPr>
      </p:pic>
      <p:pic>
        <p:nvPicPr>
          <p:cNvPr id="20" name="Graphic 19">
            <a:extLst>
              <a:ext uri="{FF2B5EF4-FFF2-40B4-BE49-F238E27FC236}">
                <a16:creationId xmlns:a16="http://schemas.microsoft.com/office/drawing/2014/main" id="{130411B1-AD7C-004D-9F6E-85A649D8EEBC}"/>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4620330" y="1269023"/>
            <a:ext cx="878658" cy="878658"/>
          </a:xfrm>
          <a:prstGeom prst="rect">
            <a:avLst/>
          </a:prstGeom>
        </p:spPr>
      </p:pic>
      <p:pic>
        <p:nvPicPr>
          <p:cNvPr id="21" name="Graphic 20">
            <a:extLst>
              <a:ext uri="{FF2B5EF4-FFF2-40B4-BE49-F238E27FC236}">
                <a16:creationId xmlns:a16="http://schemas.microsoft.com/office/drawing/2014/main" id="{B3E3ACDC-D656-984D-99FF-714784BDC999}"/>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653810" y="1183959"/>
            <a:ext cx="878658" cy="878658"/>
          </a:xfrm>
          <a:prstGeom prst="rect">
            <a:avLst/>
          </a:prstGeom>
        </p:spPr>
      </p:pic>
      <p:pic>
        <p:nvPicPr>
          <p:cNvPr id="36" name="Graphic 35">
            <a:extLst>
              <a:ext uri="{FF2B5EF4-FFF2-40B4-BE49-F238E27FC236}">
                <a16:creationId xmlns:a16="http://schemas.microsoft.com/office/drawing/2014/main" id="{7222B138-2829-0D4C-9124-2D9DBC7B1B44}"/>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203490" y="3750301"/>
            <a:ext cx="878658" cy="878658"/>
          </a:xfrm>
          <a:prstGeom prst="rect">
            <a:avLst/>
          </a:prstGeom>
        </p:spPr>
      </p:pic>
      <p:pic>
        <p:nvPicPr>
          <p:cNvPr id="37" name="Graphic 36">
            <a:extLst>
              <a:ext uri="{FF2B5EF4-FFF2-40B4-BE49-F238E27FC236}">
                <a16:creationId xmlns:a16="http://schemas.microsoft.com/office/drawing/2014/main" id="{9AF948ED-4C14-EE46-AFE6-F41047938D3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4612434" y="3824732"/>
            <a:ext cx="878658" cy="878658"/>
          </a:xfrm>
          <a:prstGeom prst="rect">
            <a:avLst/>
          </a:prstGeom>
        </p:spPr>
      </p:pic>
      <p:pic>
        <p:nvPicPr>
          <p:cNvPr id="38" name="Graphic 37">
            <a:extLst>
              <a:ext uri="{FF2B5EF4-FFF2-40B4-BE49-F238E27FC236}">
                <a16:creationId xmlns:a16="http://schemas.microsoft.com/office/drawing/2014/main" id="{2CAF8627-E288-074E-9358-1E2F79087011}"/>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8645914" y="3739668"/>
            <a:ext cx="878658" cy="878658"/>
          </a:xfrm>
          <a:prstGeom prst="rect">
            <a:avLst/>
          </a:prstGeom>
        </p:spPr>
      </p:pic>
    </p:spTree>
    <p:extLst>
      <p:ext uri="{BB962C8B-B14F-4D97-AF65-F5344CB8AC3E}">
        <p14:creationId xmlns:p14="http://schemas.microsoft.com/office/powerpoint/2010/main" val="27692913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9DB9643-5117-494E-AEF0-B0CFEB79F39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Object 3" hidden="1">
                        <a:extLst>
                          <a:ext uri="{FF2B5EF4-FFF2-40B4-BE49-F238E27FC236}">
                            <a16:creationId xmlns:a16="http://schemas.microsoft.com/office/drawing/2014/main" id="{49DB9643-5117-494E-AEF0-B0CFEB79F39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A7AE5C48-86C5-A041-BFE3-49613FB4FA4E}"/>
              </a:ext>
            </a:extLst>
          </p:cNvPr>
          <p:cNvSpPr>
            <a:spLocks noGrp="1"/>
          </p:cNvSpPr>
          <p:nvPr>
            <p:ph sz="half" idx="1"/>
          </p:nvPr>
        </p:nvSpPr>
        <p:spPr>
          <a:xfrm>
            <a:off x="342899" y="1500224"/>
            <a:ext cx="3710485" cy="4253357"/>
          </a:xfrm>
          <a:prstGeom prst="roundRect">
            <a:avLst>
              <a:gd name="adj" fmla="val 5039"/>
            </a:avLst>
          </a:prstGeom>
          <a:solidFill>
            <a:schemeClr val="tx2"/>
          </a:solidFill>
        </p:spPr>
        <p:txBody>
          <a:bodyPr lIns="182880" tIns="182880" rIns="182880" bIns="182880">
            <a:noAutofit/>
          </a:bodyPr>
          <a:lstStyle/>
          <a:p>
            <a:r>
              <a:rPr lang="en-US" sz="2400" b="1"/>
              <a:t>About 1</a:t>
            </a:r>
          </a:p>
          <a:p>
            <a:r>
              <a:rPr lang="en-US" sz="2400"/>
              <a:t>Description line here</a:t>
            </a:r>
          </a:p>
          <a:p>
            <a:endParaRPr lang="en-US" sz="2400"/>
          </a:p>
          <a:p>
            <a:r>
              <a:rPr lang="en-US" sz="4800">
                <a:solidFill>
                  <a:schemeClr val="accent2"/>
                </a:solidFill>
              </a:rPr>
              <a:t>$1,000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
        <p:nvSpPr>
          <p:cNvPr id="2" name="Title 1">
            <a:extLst>
              <a:ext uri="{FF2B5EF4-FFF2-40B4-BE49-F238E27FC236}">
                <a16:creationId xmlns:a16="http://schemas.microsoft.com/office/drawing/2014/main" id="{79D1D9B0-B230-B54D-A5BD-19851936F0B5}"/>
              </a:ext>
            </a:extLst>
          </p:cNvPr>
          <p:cNvSpPr>
            <a:spLocks noGrp="1"/>
          </p:cNvSpPr>
          <p:nvPr>
            <p:ph type="title"/>
          </p:nvPr>
        </p:nvSpPr>
        <p:spPr/>
        <p:txBody>
          <a:bodyPr/>
          <a:lstStyle/>
          <a:p>
            <a:r>
              <a:rPr lang="en-US"/>
              <a:t>Buckets</a:t>
            </a:r>
          </a:p>
        </p:txBody>
      </p:sp>
      <p:sp>
        <p:nvSpPr>
          <p:cNvPr id="3" name="Footer Placeholder 2">
            <a:extLst>
              <a:ext uri="{FF2B5EF4-FFF2-40B4-BE49-F238E27FC236}">
                <a16:creationId xmlns:a16="http://schemas.microsoft.com/office/drawing/2014/main" id="{7E5D1A1E-525A-7704-B293-35C4E223BEBD}"/>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
        <p:nvSpPr>
          <p:cNvPr id="16" name="Content Placeholder 5">
            <a:extLst>
              <a:ext uri="{FF2B5EF4-FFF2-40B4-BE49-F238E27FC236}">
                <a16:creationId xmlns:a16="http://schemas.microsoft.com/office/drawing/2014/main" id="{C3CFAA02-A45B-6CF6-BBCF-69D4DBA14F82}"/>
              </a:ext>
            </a:extLst>
          </p:cNvPr>
          <p:cNvSpPr txBox="1">
            <a:spLocks/>
          </p:cNvSpPr>
          <p:nvPr/>
        </p:nvSpPr>
        <p:spPr>
          <a:xfrm>
            <a:off x="4248992" y="1500224"/>
            <a:ext cx="3710485" cy="4253357"/>
          </a:xfrm>
          <a:prstGeom prst="roundRect">
            <a:avLst>
              <a:gd name="adj" fmla="val 5039"/>
            </a:avLst>
          </a:prstGeom>
          <a:solidFill>
            <a:schemeClr val="tx2"/>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About 2</a:t>
            </a:r>
          </a:p>
          <a:p>
            <a:r>
              <a:rPr lang="en-US" sz="2400"/>
              <a:t>Description line here</a:t>
            </a:r>
          </a:p>
          <a:p>
            <a:endParaRPr lang="en-US" sz="2400"/>
          </a:p>
          <a:p>
            <a:r>
              <a:rPr lang="en-US" sz="4800">
                <a:solidFill>
                  <a:schemeClr val="accent2"/>
                </a:solidFill>
              </a:rPr>
              <a:t>$1,500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
        <p:nvSpPr>
          <p:cNvPr id="17" name="Content Placeholder 5">
            <a:extLst>
              <a:ext uri="{FF2B5EF4-FFF2-40B4-BE49-F238E27FC236}">
                <a16:creationId xmlns:a16="http://schemas.microsoft.com/office/drawing/2014/main" id="{7AE877DC-7CBA-2EBD-9EF3-B825C41DFD4E}"/>
              </a:ext>
            </a:extLst>
          </p:cNvPr>
          <p:cNvSpPr txBox="1">
            <a:spLocks/>
          </p:cNvSpPr>
          <p:nvPr/>
        </p:nvSpPr>
        <p:spPr>
          <a:xfrm>
            <a:off x="8135771" y="1500224"/>
            <a:ext cx="3710485" cy="4253357"/>
          </a:xfrm>
          <a:prstGeom prst="roundRect">
            <a:avLst>
              <a:gd name="adj" fmla="val 5039"/>
            </a:avLst>
          </a:prstGeom>
          <a:solidFill>
            <a:schemeClr val="tx2"/>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About 3</a:t>
            </a:r>
          </a:p>
          <a:p>
            <a:r>
              <a:rPr lang="en-US" sz="2400"/>
              <a:t>Description line here</a:t>
            </a:r>
          </a:p>
          <a:p>
            <a:endParaRPr lang="en-US" sz="2400"/>
          </a:p>
          <a:p>
            <a:r>
              <a:rPr lang="en-US" sz="4800">
                <a:solidFill>
                  <a:schemeClr val="accent2"/>
                </a:solidFill>
              </a:rPr>
              <a:t>$2,000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Tree>
    <p:extLst>
      <p:ext uri="{BB962C8B-B14F-4D97-AF65-F5344CB8AC3E}">
        <p14:creationId xmlns:p14="http://schemas.microsoft.com/office/powerpoint/2010/main" val="33828134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D4614-5224-25D5-E456-0E463CF8C7EC}"/>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D60E352-C158-5D29-C419-483F65FE668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Object 3" hidden="1">
                        <a:extLst>
                          <a:ext uri="{FF2B5EF4-FFF2-40B4-BE49-F238E27FC236}">
                            <a16:creationId xmlns:a16="http://schemas.microsoft.com/office/drawing/2014/main" id="{1D60E352-C158-5D29-C419-483F65FE6683}"/>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Content Placeholder 5">
            <a:extLst>
              <a:ext uri="{FF2B5EF4-FFF2-40B4-BE49-F238E27FC236}">
                <a16:creationId xmlns:a16="http://schemas.microsoft.com/office/drawing/2014/main" id="{8E9FC3D4-01AB-4405-54EF-3F5FD16D78F2}"/>
              </a:ext>
            </a:extLst>
          </p:cNvPr>
          <p:cNvSpPr>
            <a:spLocks noGrp="1"/>
          </p:cNvSpPr>
          <p:nvPr>
            <p:ph sz="half" idx="1"/>
          </p:nvPr>
        </p:nvSpPr>
        <p:spPr>
          <a:xfrm>
            <a:off x="342899" y="1500224"/>
            <a:ext cx="3710485" cy="4253357"/>
          </a:xfrm>
          <a:prstGeom prst="roundRect">
            <a:avLst>
              <a:gd name="adj" fmla="val 5039"/>
            </a:avLst>
          </a:prstGeom>
          <a:solidFill>
            <a:srgbClr val="EAE7DD">
              <a:alpha val="50000"/>
            </a:srgbClr>
          </a:solidFill>
        </p:spPr>
        <p:txBody>
          <a:bodyPr lIns="182880" tIns="182880" rIns="182880" bIns="182880">
            <a:noAutofit/>
          </a:bodyPr>
          <a:lstStyle/>
          <a:p>
            <a:r>
              <a:rPr lang="en-US" sz="2400" b="1"/>
              <a:t>About 1</a:t>
            </a:r>
          </a:p>
          <a:p>
            <a:r>
              <a:rPr lang="en-US" sz="2400"/>
              <a:t>Description line here</a:t>
            </a:r>
          </a:p>
          <a:p>
            <a:endParaRPr lang="en-US" sz="2400"/>
          </a:p>
          <a:p>
            <a:r>
              <a:rPr lang="en-US" sz="4800">
                <a:solidFill>
                  <a:schemeClr val="accent2"/>
                </a:solidFill>
              </a:rPr>
              <a:t>$1,000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
        <p:nvSpPr>
          <p:cNvPr id="2" name="Title 1">
            <a:extLst>
              <a:ext uri="{FF2B5EF4-FFF2-40B4-BE49-F238E27FC236}">
                <a16:creationId xmlns:a16="http://schemas.microsoft.com/office/drawing/2014/main" id="{8E2754AD-078E-0E75-3101-A3F282115209}"/>
              </a:ext>
            </a:extLst>
          </p:cNvPr>
          <p:cNvSpPr>
            <a:spLocks noGrp="1"/>
          </p:cNvSpPr>
          <p:nvPr>
            <p:ph type="title"/>
          </p:nvPr>
        </p:nvSpPr>
        <p:spPr/>
        <p:txBody>
          <a:bodyPr/>
          <a:lstStyle/>
          <a:p>
            <a:r>
              <a:rPr lang="en-US"/>
              <a:t>Buckets</a:t>
            </a:r>
          </a:p>
        </p:txBody>
      </p:sp>
      <p:sp>
        <p:nvSpPr>
          <p:cNvPr id="3" name="Footer Placeholder 2">
            <a:extLst>
              <a:ext uri="{FF2B5EF4-FFF2-40B4-BE49-F238E27FC236}">
                <a16:creationId xmlns:a16="http://schemas.microsoft.com/office/drawing/2014/main" id="{9147FE8A-FDA1-FF8E-FD57-1DB3518E03CB}"/>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
        <p:nvSpPr>
          <p:cNvPr id="9" name="Content Placeholder 5">
            <a:extLst>
              <a:ext uri="{FF2B5EF4-FFF2-40B4-BE49-F238E27FC236}">
                <a16:creationId xmlns:a16="http://schemas.microsoft.com/office/drawing/2014/main" id="{3B77ECFC-E1C2-C87C-1629-8D073826B94E}"/>
              </a:ext>
            </a:extLst>
          </p:cNvPr>
          <p:cNvSpPr txBox="1">
            <a:spLocks/>
          </p:cNvSpPr>
          <p:nvPr/>
        </p:nvSpPr>
        <p:spPr>
          <a:xfrm>
            <a:off x="4248992" y="1500224"/>
            <a:ext cx="3710485" cy="4253357"/>
          </a:xfrm>
          <a:prstGeom prst="roundRect">
            <a:avLst>
              <a:gd name="adj" fmla="val 5039"/>
            </a:avLst>
          </a:prstGeom>
          <a:solidFill>
            <a:srgbClr val="EAE7DD">
              <a:alpha val="50000"/>
            </a:srgbClr>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About 2</a:t>
            </a:r>
          </a:p>
          <a:p>
            <a:r>
              <a:rPr lang="en-US" sz="2400"/>
              <a:t>Description line here</a:t>
            </a:r>
          </a:p>
          <a:p>
            <a:endParaRPr lang="en-US" sz="2400"/>
          </a:p>
          <a:p>
            <a:r>
              <a:rPr lang="en-US" sz="4800">
                <a:solidFill>
                  <a:schemeClr val="accent2"/>
                </a:solidFill>
              </a:rPr>
              <a:t>$1,500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
        <p:nvSpPr>
          <p:cNvPr id="10" name="Content Placeholder 5">
            <a:extLst>
              <a:ext uri="{FF2B5EF4-FFF2-40B4-BE49-F238E27FC236}">
                <a16:creationId xmlns:a16="http://schemas.microsoft.com/office/drawing/2014/main" id="{2812EB2F-5D4F-0C9D-3EA9-65B5097614E9}"/>
              </a:ext>
            </a:extLst>
          </p:cNvPr>
          <p:cNvSpPr txBox="1">
            <a:spLocks/>
          </p:cNvSpPr>
          <p:nvPr/>
        </p:nvSpPr>
        <p:spPr>
          <a:xfrm>
            <a:off x="8135771" y="1500224"/>
            <a:ext cx="3710485" cy="4253357"/>
          </a:xfrm>
          <a:prstGeom prst="roundRect">
            <a:avLst>
              <a:gd name="adj" fmla="val 5039"/>
            </a:avLst>
          </a:prstGeom>
          <a:solidFill>
            <a:srgbClr val="EAE7DD">
              <a:alpha val="50000"/>
            </a:srgbClr>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About 3</a:t>
            </a:r>
          </a:p>
          <a:p>
            <a:r>
              <a:rPr lang="en-US" sz="2400"/>
              <a:t>Description line here</a:t>
            </a:r>
          </a:p>
          <a:p>
            <a:endParaRPr lang="en-US" sz="2400"/>
          </a:p>
          <a:p>
            <a:r>
              <a:rPr lang="en-US" sz="4800">
                <a:solidFill>
                  <a:schemeClr val="accent2"/>
                </a:solidFill>
              </a:rPr>
              <a:t>$2,000</a:t>
            </a:r>
          </a:p>
          <a:p>
            <a:r>
              <a:rPr lang="en-US" sz="2400"/>
              <a:t>Lorem ipsum dolor sic </a:t>
            </a:r>
            <a:r>
              <a:rPr lang="en-US" sz="2400" err="1"/>
              <a:t>amet</a:t>
            </a:r>
            <a:r>
              <a:rPr lang="en-US" sz="2400"/>
              <a:t> </a:t>
            </a:r>
            <a:r>
              <a:rPr lang="en-US" sz="2400" err="1"/>
              <a:t>consectetur</a:t>
            </a:r>
            <a:r>
              <a:rPr lang="en-US" sz="2400"/>
              <a:t> </a:t>
            </a:r>
            <a:r>
              <a:rPr lang="en-US" sz="2400" err="1"/>
              <a:t>adiscipit</a:t>
            </a:r>
            <a:r>
              <a:rPr lang="en-US" sz="2400"/>
              <a:t> </a:t>
            </a:r>
            <a:r>
              <a:rPr lang="en-US" sz="2400" err="1"/>
              <a:t>elit</a:t>
            </a:r>
            <a:r>
              <a:rPr lang="en-US" sz="2400"/>
              <a:t>.</a:t>
            </a:r>
          </a:p>
        </p:txBody>
      </p:sp>
    </p:spTree>
    <p:extLst>
      <p:ext uri="{BB962C8B-B14F-4D97-AF65-F5344CB8AC3E}">
        <p14:creationId xmlns:p14="http://schemas.microsoft.com/office/powerpoint/2010/main" val="21211718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9DB9643-5117-494E-AEF0-B0CFEB79F396}"/>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4" name="Object 3" hidden="1">
                        <a:extLst>
                          <a:ext uri="{FF2B5EF4-FFF2-40B4-BE49-F238E27FC236}">
                            <a16:creationId xmlns:a16="http://schemas.microsoft.com/office/drawing/2014/main" id="{49DB9643-5117-494E-AEF0-B0CFEB79F396}"/>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Content Placeholder 5">
            <a:extLst>
              <a:ext uri="{FF2B5EF4-FFF2-40B4-BE49-F238E27FC236}">
                <a16:creationId xmlns:a16="http://schemas.microsoft.com/office/drawing/2014/main" id="{5A25AFB5-9E40-9C3B-3808-E74A83A9C21C}"/>
              </a:ext>
            </a:extLst>
          </p:cNvPr>
          <p:cNvSpPr>
            <a:spLocks noGrp="1"/>
          </p:cNvSpPr>
          <p:nvPr>
            <p:ph sz="half" idx="1"/>
          </p:nvPr>
        </p:nvSpPr>
        <p:spPr>
          <a:xfrm>
            <a:off x="342899" y="1500224"/>
            <a:ext cx="3710485" cy="4253357"/>
          </a:xfrm>
          <a:prstGeom prst="roundRect">
            <a:avLst>
              <a:gd name="adj" fmla="val 5039"/>
            </a:avLst>
          </a:prstGeom>
          <a:solidFill>
            <a:schemeClr val="accent2"/>
          </a:solidFill>
        </p:spPr>
        <p:txBody>
          <a:bodyPr lIns="182880" tIns="182880" rIns="182880" bIns="182880">
            <a:noAutofit/>
          </a:bodyPr>
          <a:lstStyle/>
          <a:p>
            <a:r>
              <a:rPr lang="en-US" sz="2400" b="1">
                <a:solidFill>
                  <a:schemeClr val="bg1"/>
                </a:solidFill>
              </a:rPr>
              <a:t>About 1</a:t>
            </a:r>
          </a:p>
          <a:p>
            <a:r>
              <a:rPr lang="en-US" sz="2400">
                <a:solidFill>
                  <a:schemeClr val="bg1"/>
                </a:solidFill>
              </a:rPr>
              <a:t>Description line here</a:t>
            </a:r>
          </a:p>
          <a:p>
            <a:endParaRPr lang="en-US" sz="2400">
              <a:solidFill>
                <a:schemeClr val="bg1"/>
              </a:solidFill>
            </a:endParaRPr>
          </a:p>
          <a:p>
            <a:r>
              <a:rPr lang="en-US" sz="4800">
                <a:solidFill>
                  <a:schemeClr val="tx2"/>
                </a:solidFill>
              </a:rPr>
              <a:t>$1,000</a:t>
            </a:r>
          </a:p>
          <a:p>
            <a:r>
              <a:rPr lang="en-US" sz="2400">
                <a:solidFill>
                  <a:schemeClr val="bg1"/>
                </a:solidFill>
              </a:rPr>
              <a:t>Lorem ipsum dolor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a:t>
            </a:r>
          </a:p>
        </p:txBody>
      </p:sp>
      <p:sp>
        <p:nvSpPr>
          <p:cNvPr id="2" name="Title 1">
            <a:extLst>
              <a:ext uri="{FF2B5EF4-FFF2-40B4-BE49-F238E27FC236}">
                <a16:creationId xmlns:a16="http://schemas.microsoft.com/office/drawing/2014/main" id="{79D1D9B0-B230-B54D-A5BD-19851936F0B5}"/>
              </a:ext>
            </a:extLst>
          </p:cNvPr>
          <p:cNvSpPr>
            <a:spLocks noGrp="1"/>
          </p:cNvSpPr>
          <p:nvPr>
            <p:ph type="title"/>
          </p:nvPr>
        </p:nvSpPr>
        <p:spPr/>
        <p:txBody>
          <a:bodyPr/>
          <a:lstStyle/>
          <a:p>
            <a:r>
              <a:rPr lang="en-US"/>
              <a:t>Buckets</a:t>
            </a:r>
          </a:p>
        </p:txBody>
      </p:sp>
      <p:sp>
        <p:nvSpPr>
          <p:cNvPr id="3" name="Footer Placeholder 2">
            <a:extLst>
              <a:ext uri="{FF2B5EF4-FFF2-40B4-BE49-F238E27FC236}">
                <a16:creationId xmlns:a16="http://schemas.microsoft.com/office/drawing/2014/main" id="{37AD9C95-AC54-7108-179E-12A3E1A1F97D}"/>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
        <p:nvSpPr>
          <p:cNvPr id="9" name="Content Placeholder 5">
            <a:extLst>
              <a:ext uri="{FF2B5EF4-FFF2-40B4-BE49-F238E27FC236}">
                <a16:creationId xmlns:a16="http://schemas.microsoft.com/office/drawing/2014/main" id="{AC9CE321-D168-9160-F79B-FDF32638E0E9}"/>
              </a:ext>
            </a:extLst>
          </p:cNvPr>
          <p:cNvSpPr txBox="1">
            <a:spLocks/>
          </p:cNvSpPr>
          <p:nvPr/>
        </p:nvSpPr>
        <p:spPr>
          <a:xfrm>
            <a:off x="4248992" y="1500224"/>
            <a:ext cx="3710485" cy="4253357"/>
          </a:xfrm>
          <a:prstGeom prst="roundRect">
            <a:avLst>
              <a:gd name="adj" fmla="val 5039"/>
            </a:avLst>
          </a:prstGeom>
          <a:solidFill>
            <a:schemeClr val="accent2"/>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rPr>
              <a:t>About 2</a:t>
            </a:r>
          </a:p>
          <a:p>
            <a:r>
              <a:rPr lang="en-US" sz="2400">
                <a:solidFill>
                  <a:schemeClr val="bg1"/>
                </a:solidFill>
              </a:rPr>
              <a:t>Description line here</a:t>
            </a:r>
          </a:p>
          <a:p>
            <a:endParaRPr lang="en-US" sz="2400">
              <a:solidFill>
                <a:schemeClr val="bg1"/>
              </a:solidFill>
            </a:endParaRPr>
          </a:p>
          <a:p>
            <a:r>
              <a:rPr lang="en-US" sz="4800">
                <a:solidFill>
                  <a:schemeClr val="tx2"/>
                </a:solidFill>
              </a:rPr>
              <a:t>$1,500</a:t>
            </a:r>
          </a:p>
          <a:p>
            <a:r>
              <a:rPr lang="en-US" sz="2400">
                <a:solidFill>
                  <a:schemeClr val="bg1"/>
                </a:solidFill>
              </a:rPr>
              <a:t>Lorem ipsum dolor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a:t>
            </a:r>
          </a:p>
        </p:txBody>
      </p:sp>
      <p:sp>
        <p:nvSpPr>
          <p:cNvPr id="10" name="Content Placeholder 5">
            <a:extLst>
              <a:ext uri="{FF2B5EF4-FFF2-40B4-BE49-F238E27FC236}">
                <a16:creationId xmlns:a16="http://schemas.microsoft.com/office/drawing/2014/main" id="{4A71E1E1-DFDC-63FF-35B0-EFF8EB8E9BFC}"/>
              </a:ext>
            </a:extLst>
          </p:cNvPr>
          <p:cNvSpPr txBox="1">
            <a:spLocks/>
          </p:cNvSpPr>
          <p:nvPr/>
        </p:nvSpPr>
        <p:spPr>
          <a:xfrm>
            <a:off x="8135771" y="1500224"/>
            <a:ext cx="3710485" cy="4253357"/>
          </a:xfrm>
          <a:prstGeom prst="roundRect">
            <a:avLst>
              <a:gd name="adj" fmla="val 5039"/>
            </a:avLst>
          </a:prstGeom>
          <a:solidFill>
            <a:schemeClr val="accent2"/>
          </a:solidFill>
        </p:spPr>
        <p:txBody>
          <a:bodyPr vert="horz" lIns="182880" tIns="182880" rIns="182880" bIns="18288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rPr>
              <a:t>About 3</a:t>
            </a:r>
          </a:p>
          <a:p>
            <a:r>
              <a:rPr lang="en-US" sz="2400">
                <a:solidFill>
                  <a:schemeClr val="bg1"/>
                </a:solidFill>
              </a:rPr>
              <a:t>Description line here</a:t>
            </a:r>
          </a:p>
          <a:p>
            <a:endParaRPr lang="en-US" sz="2400">
              <a:solidFill>
                <a:schemeClr val="bg1"/>
              </a:solidFill>
            </a:endParaRPr>
          </a:p>
          <a:p>
            <a:r>
              <a:rPr lang="en-US" sz="4800">
                <a:solidFill>
                  <a:schemeClr val="tx2"/>
                </a:solidFill>
              </a:rPr>
              <a:t>$2,000</a:t>
            </a:r>
          </a:p>
          <a:p>
            <a:r>
              <a:rPr lang="en-US" sz="2400">
                <a:solidFill>
                  <a:schemeClr val="bg1"/>
                </a:solidFill>
              </a:rPr>
              <a:t>Lorem ipsum dolor sic </a:t>
            </a:r>
            <a:r>
              <a:rPr lang="en-US" sz="2400" err="1">
                <a:solidFill>
                  <a:schemeClr val="bg1"/>
                </a:solidFill>
              </a:rPr>
              <a:t>amet</a:t>
            </a:r>
            <a:r>
              <a:rPr lang="en-US" sz="2400">
                <a:solidFill>
                  <a:schemeClr val="bg1"/>
                </a:solidFill>
              </a:rPr>
              <a:t> </a:t>
            </a:r>
            <a:r>
              <a:rPr lang="en-US" sz="2400" err="1">
                <a:solidFill>
                  <a:schemeClr val="bg1"/>
                </a:solidFill>
              </a:rPr>
              <a:t>consectetur</a:t>
            </a:r>
            <a:r>
              <a:rPr lang="en-US" sz="2400">
                <a:solidFill>
                  <a:schemeClr val="bg1"/>
                </a:solidFill>
              </a:rPr>
              <a:t> </a:t>
            </a:r>
            <a:r>
              <a:rPr lang="en-US" sz="2400" err="1">
                <a:solidFill>
                  <a:schemeClr val="bg1"/>
                </a:solidFill>
              </a:rPr>
              <a:t>adiscipit</a:t>
            </a:r>
            <a:r>
              <a:rPr lang="en-US" sz="2400">
                <a:solidFill>
                  <a:schemeClr val="bg1"/>
                </a:solidFill>
              </a:rPr>
              <a:t> </a:t>
            </a:r>
            <a:r>
              <a:rPr lang="en-US" sz="2400" err="1">
                <a:solidFill>
                  <a:schemeClr val="bg1"/>
                </a:solidFill>
              </a:rPr>
              <a:t>elit</a:t>
            </a:r>
            <a:r>
              <a:rPr lang="en-US" sz="2400">
                <a:solidFill>
                  <a:schemeClr val="bg1"/>
                </a:solidFill>
              </a:rPr>
              <a:t>.</a:t>
            </a:r>
          </a:p>
        </p:txBody>
      </p:sp>
    </p:spTree>
    <p:extLst>
      <p:ext uri="{BB962C8B-B14F-4D97-AF65-F5344CB8AC3E}">
        <p14:creationId xmlns:p14="http://schemas.microsoft.com/office/powerpoint/2010/main" val="38673788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C631D7D-CB72-6A4A-AF68-7EDA9A339C1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1C631D7D-CB72-6A4A-AF68-7EDA9A339C1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96F8EACE-76F2-7F4C-8853-5B564DB98D9D}"/>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4" name="Content Placeholder 3">
            <a:extLst>
              <a:ext uri="{FF2B5EF4-FFF2-40B4-BE49-F238E27FC236}">
                <a16:creationId xmlns:a16="http://schemas.microsoft.com/office/drawing/2014/main" id="{90EFCBBE-773C-AB47-AFDD-8CE225676914}"/>
              </a:ext>
            </a:extLst>
          </p:cNvPr>
          <p:cNvSpPr>
            <a:spLocks noGrp="1"/>
          </p:cNvSpPr>
          <p:nvPr>
            <p:ph sz="half" idx="1"/>
          </p:nvPr>
        </p:nvSpPr>
        <p:spPr>
          <a:xfrm>
            <a:off x="350520" y="1293770"/>
            <a:ext cx="3383280" cy="4023360"/>
          </a:xfrm>
        </p:spPr>
        <p:txBody>
          <a:bodyPr/>
          <a:lstStyle/>
          <a:p>
            <a:r>
              <a:rPr lang="en-US" sz="5400">
                <a:solidFill>
                  <a:schemeClr val="accent2"/>
                </a:solidFill>
              </a:rPr>
              <a:t>2024</a:t>
            </a:r>
          </a:p>
          <a:p>
            <a:endParaRPr lang="en-US"/>
          </a:p>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p:txBody>
      </p:sp>
      <p:sp>
        <p:nvSpPr>
          <p:cNvPr id="14" name="Content Placeholder 13">
            <a:extLst>
              <a:ext uri="{FF2B5EF4-FFF2-40B4-BE49-F238E27FC236}">
                <a16:creationId xmlns:a16="http://schemas.microsoft.com/office/drawing/2014/main" id="{3E4262A4-6FD5-0944-AA6B-735ABCC261C7}"/>
              </a:ext>
            </a:extLst>
          </p:cNvPr>
          <p:cNvSpPr>
            <a:spLocks noGrp="1"/>
          </p:cNvSpPr>
          <p:nvPr>
            <p:ph sz="half" idx="2"/>
          </p:nvPr>
        </p:nvSpPr>
        <p:spPr>
          <a:xfrm>
            <a:off x="4419600" y="1296501"/>
            <a:ext cx="3225209" cy="4023360"/>
          </a:xfrm>
        </p:spPr>
        <p:txBody>
          <a:bodyPr/>
          <a:lstStyle/>
          <a:p>
            <a:r>
              <a:rPr lang="en-US" sz="5400">
                <a:solidFill>
                  <a:schemeClr val="accent2"/>
                </a:solidFill>
              </a:rPr>
              <a:t>2025</a:t>
            </a:r>
          </a:p>
          <a:p>
            <a:endParaRPr lang="en-US"/>
          </a:p>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p:txBody>
      </p:sp>
      <p:sp>
        <p:nvSpPr>
          <p:cNvPr id="15" name="Content Placeholder 14">
            <a:extLst>
              <a:ext uri="{FF2B5EF4-FFF2-40B4-BE49-F238E27FC236}">
                <a16:creationId xmlns:a16="http://schemas.microsoft.com/office/drawing/2014/main" id="{AE298C86-16FA-3143-B8AB-160A3B8CA166}"/>
              </a:ext>
            </a:extLst>
          </p:cNvPr>
          <p:cNvSpPr>
            <a:spLocks noGrp="1"/>
          </p:cNvSpPr>
          <p:nvPr>
            <p:ph sz="half" idx="10"/>
          </p:nvPr>
        </p:nvSpPr>
        <p:spPr>
          <a:xfrm>
            <a:off x="8467344" y="1292373"/>
            <a:ext cx="3383280" cy="4023360"/>
          </a:xfrm>
        </p:spPr>
        <p:txBody>
          <a:bodyPr/>
          <a:lstStyle/>
          <a:p>
            <a:r>
              <a:rPr lang="en-US" sz="5400">
                <a:solidFill>
                  <a:schemeClr val="accent2"/>
                </a:solidFill>
              </a:rPr>
              <a:t>2026</a:t>
            </a:r>
          </a:p>
          <a:p>
            <a:endParaRPr lang="en-US"/>
          </a:p>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a:t>
            </a:r>
          </a:p>
        </p:txBody>
      </p:sp>
      <p:sp>
        <p:nvSpPr>
          <p:cNvPr id="3" name="Title 2">
            <a:extLst>
              <a:ext uri="{FF2B5EF4-FFF2-40B4-BE49-F238E27FC236}">
                <a16:creationId xmlns:a16="http://schemas.microsoft.com/office/drawing/2014/main" id="{9F4139AC-DD48-4443-8001-58BE51496E73}"/>
              </a:ext>
            </a:extLst>
          </p:cNvPr>
          <p:cNvSpPr>
            <a:spLocks noGrp="1"/>
          </p:cNvSpPr>
          <p:nvPr>
            <p:ph type="title"/>
          </p:nvPr>
        </p:nvSpPr>
        <p:spPr/>
        <p:txBody>
          <a:bodyPr/>
          <a:lstStyle/>
          <a:p>
            <a:r>
              <a:rPr lang="en-US"/>
              <a:t>Next steps</a:t>
            </a:r>
          </a:p>
        </p:txBody>
      </p:sp>
      <p:sp>
        <p:nvSpPr>
          <p:cNvPr id="2" name="Footer Placeholder 1">
            <a:extLst>
              <a:ext uri="{FF2B5EF4-FFF2-40B4-BE49-F238E27FC236}">
                <a16:creationId xmlns:a16="http://schemas.microsoft.com/office/drawing/2014/main" id="{730CE438-5C22-BA05-6A50-E7C7A9D2F9B6}"/>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cxnSp>
        <p:nvCxnSpPr>
          <p:cNvPr id="10" name="Straight Connector 9">
            <a:extLst>
              <a:ext uri="{FF2B5EF4-FFF2-40B4-BE49-F238E27FC236}">
                <a16:creationId xmlns:a16="http://schemas.microsoft.com/office/drawing/2014/main" id="{655580B3-51A6-D26F-244D-2A2BFF1E7DFB}"/>
              </a:ext>
            </a:extLst>
          </p:cNvPr>
          <p:cNvCxnSpPr>
            <a:cxnSpLocks/>
          </p:cNvCxnSpPr>
          <p:nvPr/>
        </p:nvCxnSpPr>
        <p:spPr>
          <a:xfrm>
            <a:off x="342900" y="2105244"/>
            <a:ext cx="1379574"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CD9C864-2620-83D1-7AD5-AA4FA801F1CF}"/>
              </a:ext>
            </a:extLst>
          </p:cNvPr>
          <p:cNvCxnSpPr>
            <a:cxnSpLocks/>
          </p:cNvCxnSpPr>
          <p:nvPr/>
        </p:nvCxnSpPr>
        <p:spPr>
          <a:xfrm>
            <a:off x="4419600" y="2105244"/>
            <a:ext cx="1379574"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EC41B55-0FE9-75CF-2960-8FDC1F6B332E}"/>
              </a:ext>
            </a:extLst>
          </p:cNvPr>
          <p:cNvCxnSpPr>
            <a:cxnSpLocks/>
          </p:cNvCxnSpPr>
          <p:nvPr/>
        </p:nvCxnSpPr>
        <p:spPr>
          <a:xfrm>
            <a:off x="8458200" y="2105244"/>
            <a:ext cx="1379574"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70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BB8827-63CC-8546-AE2B-7C3BE2E8F3A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58BB8827-63CC-8546-AE2B-7C3BE2E8F3A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D5AD4C0-1A11-8443-BC65-A1F2A40971D7}"/>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9" name="Content Placeholder 8">
            <a:extLst>
              <a:ext uri="{FF2B5EF4-FFF2-40B4-BE49-F238E27FC236}">
                <a16:creationId xmlns:a16="http://schemas.microsoft.com/office/drawing/2014/main" id="{7C8EFDF4-A940-424E-B966-46ECF0D612F3}"/>
              </a:ext>
            </a:extLst>
          </p:cNvPr>
          <p:cNvSpPr>
            <a:spLocks noGrp="1"/>
          </p:cNvSpPr>
          <p:nvPr>
            <p:ph sz="half" idx="1"/>
          </p:nvPr>
        </p:nvSpPr>
        <p:spPr/>
        <p:txBody>
          <a:bodyPr/>
          <a:lstStyle/>
          <a:p>
            <a:r>
              <a:rPr lang="en-US" sz="2400" b="1">
                <a:solidFill>
                  <a:schemeClr val="accent2"/>
                </a:solidFill>
              </a:rPr>
              <a:t>Optional header</a:t>
            </a:r>
          </a:p>
          <a:p>
            <a:r>
              <a:rPr lang="en-US" sz="2400"/>
              <a:t>Keep the messaging clear, concise and </a:t>
            </a:r>
            <a:br>
              <a:rPr lang="en-US" sz="2400"/>
            </a:br>
            <a:r>
              <a:rPr lang="en-US" sz="2400"/>
              <a:t>to the point.</a:t>
            </a:r>
          </a:p>
          <a:p>
            <a:endParaRPr lang="en-US"/>
          </a:p>
          <a:p>
            <a:r>
              <a:rPr lang="en-US" sz="6000">
                <a:solidFill>
                  <a:schemeClr val="accent2"/>
                </a:solidFill>
              </a:rPr>
              <a:t>30%</a:t>
            </a:r>
          </a:p>
          <a:p>
            <a:r>
              <a:rPr lang="en-US" sz="2400"/>
              <a:t>Lorem ipsum dolor sit </a:t>
            </a:r>
            <a:r>
              <a:rPr lang="en-US" sz="2400" err="1"/>
              <a:t>amet</a:t>
            </a:r>
            <a:endParaRPr lang="en-US" sz="2400"/>
          </a:p>
        </p:txBody>
      </p:sp>
      <p:graphicFrame>
        <p:nvGraphicFramePr>
          <p:cNvPr id="17" name="Content Placeholder 16">
            <a:extLst>
              <a:ext uri="{FF2B5EF4-FFF2-40B4-BE49-F238E27FC236}">
                <a16:creationId xmlns:a16="http://schemas.microsoft.com/office/drawing/2014/main" id="{1F9D2CD7-7F5D-D84A-88BC-EAE6A4B201D7}"/>
              </a:ext>
            </a:extLst>
          </p:cNvPr>
          <p:cNvGraphicFramePr>
            <a:graphicFrameLocks noGrp="1"/>
          </p:cNvGraphicFramePr>
          <p:nvPr>
            <p:ph sz="half" idx="2"/>
            <p:extLst>
              <p:ext uri="{D42A27DB-BD31-4B8C-83A1-F6EECF244321}">
                <p14:modId xmlns:p14="http://schemas.microsoft.com/office/powerpoint/2010/main" val="676337550"/>
              </p:ext>
            </p:extLst>
          </p:nvPr>
        </p:nvGraphicFramePr>
        <p:xfrm>
          <a:off x="6362700" y="1265275"/>
          <a:ext cx="5184775" cy="4851364"/>
        </p:xfrm>
        <a:graphic>
          <a:graphicData uri="http://schemas.openxmlformats.org/drawingml/2006/chart">
            <c:chart xmlns:c="http://schemas.openxmlformats.org/drawingml/2006/chart" xmlns:r="http://schemas.openxmlformats.org/officeDocument/2006/relationships" r:id="rId7"/>
          </a:graphicData>
        </a:graphic>
      </p:graphicFrame>
      <p:sp>
        <p:nvSpPr>
          <p:cNvPr id="7" name="Title 6">
            <a:extLst>
              <a:ext uri="{FF2B5EF4-FFF2-40B4-BE49-F238E27FC236}">
                <a16:creationId xmlns:a16="http://schemas.microsoft.com/office/drawing/2014/main" id="{E6EEDAA0-3DE3-A34E-8B13-0745FC4EDCF8}"/>
              </a:ext>
            </a:extLst>
          </p:cNvPr>
          <p:cNvSpPr>
            <a:spLocks noGrp="1"/>
          </p:cNvSpPr>
          <p:nvPr>
            <p:ph type="title"/>
          </p:nvPr>
        </p:nvSpPr>
        <p:spPr/>
        <p:txBody>
          <a:bodyPr/>
          <a:lstStyle/>
          <a:p>
            <a:r>
              <a:rPr lang="en-US"/>
              <a:t>Title for two-column content including chart</a:t>
            </a:r>
          </a:p>
        </p:txBody>
      </p:sp>
      <p:sp>
        <p:nvSpPr>
          <p:cNvPr id="4" name="Footer Placeholder 3">
            <a:extLst>
              <a:ext uri="{FF2B5EF4-FFF2-40B4-BE49-F238E27FC236}">
                <a16:creationId xmlns:a16="http://schemas.microsoft.com/office/drawing/2014/main" id="{8CC2793C-A839-E6C6-E04E-D66E06168FD7}"/>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5" name="Content Placeholder 8">
            <a:extLst>
              <a:ext uri="{FF2B5EF4-FFF2-40B4-BE49-F238E27FC236}">
                <a16:creationId xmlns:a16="http://schemas.microsoft.com/office/drawing/2014/main" id="{A73EB366-AA59-54CF-24B0-18D9881E2116}"/>
              </a:ext>
            </a:extLst>
          </p:cNvPr>
          <p:cNvSpPr txBox="1">
            <a:spLocks/>
          </p:cNvSpPr>
          <p:nvPr/>
        </p:nvSpPr>
        <p:spPr>
          <a:xfrm>
            <a:off x="342900" y="1721803"/>
            <a:ext cx="5184648" cy="40233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2"/>
                </a:solidFill>
              </a:rPr>
              <a:t>Optional header</a:t>
            </a:r>
          </a:p>
          <a:p>
            <a:r>
              <a:rPr lang="en-US" sz="2400"/>
              <a:t>Keep the messaging clear, concise and </a:t>
            </a:r>
            <a:br>
              <a:rPr lang="en-US" sz="2400"/>
            </a:br>
            <a:r>
              <a:rPr lang="en-US" sz="2400"/>
              <a:t>to the point.</a:t>
            </a:r>
          </a:p>
          <a:p>
            <a:endParaRPr lang="en-US"/>
          </a:p>
          <a:p>
            <a:r>
              <a:rPr lang="en-US" sz="6000">
                <a:solidFill>
                  <a:schemeClr val="accent2"/>
                </a:solidFill>
              </a:rPr>
              <a:t>30%</a:t>
            </a:r>
          </a:p>
          <a:p>
            <a:r>
              <a:rPr lang="en-US" sz="2400"/>
              <a:t>Lorem ipsum dolor sit amet</a:t>
            </a:r>
          </a:p>
        </p:txBody>
      </p:sp>
    </p:spTree>
    <p:extLst>
      <p:ext uri="{BB962C8B-B14F-4D97-AF65-F5344CB8AC3E}">
        <p14:creationId xmlns:p14="http://schemas.microsoft.com/office/powerpoint/2010/main" val="1206566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id="{7B008A4C-C116-0C4E-AC5A-21ACE87986C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21" name="Object 20" hidden="1">
                        <a:extLst>
                          <a:ext uri="{FF2B5EF4-FFF2-40B4-BE49-F238E27FC236}">
                            <a16:creationId xmlns:a16="http://schemas.microsoft.com/office/drawing/2014/main" id="{7B008A4C-C116-0C4E-AC5A-21ACE87986CF}"/>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id="{CAB32248-031D-BD48-A80E-CF5B181AF089}"/>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graphicFrame>
        <p:nvGraphicFramePr>
          <p:cNvPr id="17" name="Content Placeholder 22">
            <a:extLst>
              <a:ext uri="{FF2B5EF4-FFF2-40B4-BE49-F238E27FC236}">
                <a16:creationId xmlns:a16="http://schemas.microsoft.com/office/drawing/2014/main" id="{56EE9590-628C-8247-814D-CBDFAB25ED1A}"/>
              </a:ext>
            </a:extLst>
          </p:cNvPr>
          <p:cNvGraphicFramePr>
            <a:graphicFrameLocks noGrp="1"/>
          </p:cNvGraphicFramePr>
          <p:nvPr>
            <p:ph sz="half" idx="1"/>
            <p:extLst>
              <p:ext uri="{D42A27DB-BD31-4B8C-83A1-F6EECF244321}">
                <p14:modId xmlns:p14="http://schemas.microsoft.com/office/powerpoint/2010/main" val="4165797825"/>
              </p:ext>
            </p:extLst>
          </p:nvPr>
        </p:nvGraphicFramePr>
        <p:xfrm>
          <a:off x="4564004" y="1638984"/>
          <a:ext cx="7270011" cy="4477654"/>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a:extLst>
              <a:ext uri="{FF2B5EF4-FFF2-40B4-BE49-F238E27FC236}">
                <a16:creationId xmlns:a16="http://schemas.microsoft.com/office/drawing/2014/main" id="{60239CB6-07C4-5B4D-A4BA-F3A323D897F4}"/>
              </a:ext>
            </a:extLst>
          </p:cNvPr>
          <p:cNvSpPr>
            <a:spLocks noGrp="1"/>
          </p:cNvSpPr>
          <p:nvPr>
            <p:ph type="title"/>
          </p:nvPr>
        </p:nvSpPr>
        <p:spPr/>
        <p:txBody>
          <a:bodyPr/>
          <a:lstStyle/>
          <a:p>
            <a:r>
              <a:rPr lang="en-US"/>
              <a:t>Title for two-column content including chart</a:t>
            </a:r>
          </a:p>
        </p:txBody>
      </p:sp>
      <p:sp>
        <p:nvSpPr>
          <p:cNvPr id="3" name="Footer Placeholder 2">
            <a:extLst>
              <a:ext uri="{FF2B5EF4-FFF2-40B4-BE49-F238E27FC236}">
                <a16:creationId xmlns:a16="http://schemas.microsoft.com/office/drawing/2014/main" id="{BC01244B-19D1-52E2-06C7-57E4D357F1FD}"/>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
        <p:nvSpPr>
          <p:cNvPr id="50" name="Content Placeholder 8">
            <a:extLst>
              <a:ext uri="{FF2B5EF4-FFF2-40B4-BE49-F238E27FC236}">
                <a16:creationId xmlns:a16="http://schemas.microsoft.com/office/drawing/2014/main" id="{7380EAFB-46B0-EFCF-557F-C83A7F5817F6}"/>
              </a:ext>
            </a:extLst>
          </p:cNvPr>
          <p:cNvSpPr txBox="1">
            <a:spLocks/>
          </p:cNvSpPr>
          <p:nvPr/>
        </p:nvSpPr>
        <p:spPr>
          <a:xfrm>
            <a:off x="357985" y="1721803"/>
            <a:ext cx="3485353" cy="40233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2"/>
                </a:solidFill>
              </a:rPr>
              <a:t>Optional header</a:t>
            </a:r>
          </a:p>
          <a:p>
            <a:r>
              <a:rPr lang="en-US" sz="2400"/>
              <a:t>Keep the messaging clear, concise and to the point.</a:t>
            </a:r>
          </a:p>
          <a:p>
            <a:endParaRPr lang="en-US"/>
          </a:p>
          <a:p>
            <a:r>
              <a:rPr lang="en-US" sz="6000">
                <a:solidFill>
                  <a:schemeClr val="accent2"/>
                </a:solidFill>
              </a:rPr>
              <a:t>$10,000</a:t>
            </a:r>
          </a:p>
          <a:p>
            <a:r>
              <a:rPr lang="en-US" sz="2400"/>
              <a:t>Lorem ipsum dolor sit </a:t>
            </a:r>
            <a:r>
              <a:rPr lang="en-US" sz="2400" err="1"/>
              <a:t>amet</a:t>
            </a:r>
            <a:endParaRPr lang="en-US" sz="2400"/>
          </a:p>
        </p:txBody>
      </p:sp>
    </p:spTree>
    <p:extLst>
      <p:ext uri="{BB962C8B-B14F-4D97-AF65-F5344CB8AC3E}">
        <p14:creationId xmlns:p14="http://schemas.microsoft.com/office/powerpoint/2010/main" val="2854017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52337E-9C49-7C71-4E57-77E1984BFD9A}"/>
              </a:ext>
            </a:extLst>
          </p:cNvPr>
          <p:cNvSpPr>
            <a:spLocks noGrp="1"/>
          </p:cNvSpPr>
          <p:nvPr>
            <p:ph type="title"/>
          </p:nvPr>
        </p:nvSpPr>
        <p:spPr/>
        <p:txBody>
          <a:bodyPr/>
          <a:lstStyle/>
          <a:p>
            <a:r>
              <a:rPr lang="en-US"/>
              <a:t>Icons</a:t>
            </a:r>
          </a:p>
        </p:txBody>
      </p:sp>
      <p:pic>
        <p:nvPicPr>
          <p:cNvPr id="3" name="Graphic 2">
            <a:extLst>
              <a:ext uri="{FF2B5EF4-FFF2-40B4-BE49-F238E27FC236}">
                <a16:creationId xmlns:a16="http://schemas.microsoft.com/office/drawing/2014/main" id="{11D9B623-7F59-B8B9-F289-0556F778F8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8770" y="1150795"/>
            <a:ext cx="548640" cy="548640"/>
          </a:xfrm>
          <a:prstGeom prst="rect">
            <a:avLst/>
          </a:prstGeom>
        </p:spPr>
      </p:pic>
      <p:pic>
        <p:nvPicPr>
          <p:cNvPr id="5" name="Graphic 4">
            <a:extLst>
              <a:ext uri="{FF2B5EF4-FFF2-40B4-BE49-F238E27FC236}">
                <a16:creationId xmlns:a16="http://schemas.microsoft.com/office/drawing/2014/main" id="{BE89EEB9-2E13-6F60-3393-04ABEB6FFD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2053" y="1150795"/>
            <a:ext cx="548640" cy="548640"/>
          </a:xfrm>
          <a:prstGeom prst="rect">
            <a:avLst/>
          </a:prstGeom>
        </p:spPr>
      </p:pic>
      <p:pic>
        <p:nvPicPr>
          <p:cNvPr id="6" name="Graphic 5">
            <a:extLst>
              <a:ext uri="{FF2B5EF4-FFF2-40B4-BE49-F238E27FC236}">
                <a16:creationId xmlns:a16="http://schemas.microsoft.com/office/drawing/2014/main" id="{117FD093-7B31-4903-B6C6-FC14C32F58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90509" y="1150795"/>
            <a:ext cx="548640" cy="548640"/>
          </a:xfrm>
          <a:prstGeom prst="rect">
            <a:avLst/>
          </a:prstGeom>
        </p:spPr>
      </p:pic>
      <p:pic>
        <p:nvPicPr>
          <p:cNvPr id="7" name="Graphic 6">
            <a:extLst>
              <a:ext uri="{FF2B5EF4-FFF2-40B4-BE49-F238E27FC236}">
                <a16:creationId xmlns:a16="http://schemas.microsoft.com/office/drawing/2014/main" id="{0CA8EFC8-FAF6-0A76-5B88-10455B93B7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75236" y="1150795"/>
            <a:ext cx="548640" cy="548640"/>
          </a:xfrm>
          <a:prstGeom prst="rect">
            <a:avLst/>
          </a:prstGeom>
        </p:spPr>
      </p:pic>
      <p:pic>
        <p:nvPicPr>
          <p:cNvPr id="8" name="Graphic 7">
            <a:extLst>
              <a:ext uri="{FF2B5EF4-FFF2-40B4-BE49-F238E27FC236}">
                <a16:creationId xmlns:a16="http://schemas.microsoft.com/office/drawing/2014/main" id="{57FE9456-5A77-8687-DC97-96F05896239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54274" y="1150795"/>
            <a:ext cx="548640" cy="548640"/>
          </a:xfrm>
          <a:prstGeom prst="rect">
            <a:avLst/>
          </a:prstGeom>
        </p:spPr>
      </p:pic>
      <p:pic>
        <p:nvPicPr>
          <p:cNvPr id="9" name="Graphic 8">
            <a:extLst>
              <a:ext uri="{FF2B5EF4-FFF2-40B4-BE49-F238E27FC236}">
                <a16:creationId xmlns:a16="http://schemas.microsoft.com/office/drawing/2014/main" id="{AE57CFC0-A43F-2875-B6CD-05784AAF1E3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81048" y="1150795"/>
            <a:ext cx="548640" cy="548640"/>
          </a:xfrm>
          <a:prstGeom prst="rect">
            <a:avLst/>
          </a:prstGeom>
        </p:spPr>
      </p:pic>
      <p:pic>
        <p:nvPicPr>
          <p:cNvPr id="10" name="Graphic 9">
            <a:extLst>
              <a:ext uri="{FF2B5EF4-FFF2-40B4-BE49-F238E27FC236}">
                <a16:creationId xmlns:a16="http://schemas.microsoft.com/office/drawing/2014/main" id="{3E21767E-32D4-0A09-E7F1-75374611014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45816" y="1105075"/>
            <a:ext cx="640080" cy="640080"/>
          </a:xfrm>
          <a:prstGeom prst="rect">
            <a:avLst/>
          </a:prstGeom>
        </p:spPr>
      </p:pic>
      <p:pic>
        <p:nvPicPr>
          <p:cNvPr id="11" name="Graphic 10">
            <a:extLst>
              <a:ext uri="{FF2B5EF4-FFF2-40B4-BE49-F238E27FC236}">
                <a16:creationId xmlns:a16="http://schemas.microsoft.com/office/drawing/2014/main" id="{4D30C6F6-B711-68D5-87CE-8D214B46910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8770" y="2006148"/>
            <a:ext cx="548640" cy="548640"/>
          </a:xfrm>
          <a:prstGeom prst="rect">
            <a:avLst/>
          </a:prstGeom>
        </p:spPr>
      </p:pic>
      <p:pic>
        <p:nvPicPr>
          <p:cNvPr id="12" name="Graphic 11">
            <a:extLst>
              <a:ext uri="{FF2B5EF4-FFF2-40B4-BE49-F238E27FC236}">
                <a16:creationId xmlns:a16="http://schemas.microsoft.com/office/drawing/2014/main" id="{19C5B721-2E53-CC03-A5D9-7A08485D3DC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752053" y="2006148"/>
            <a:ext cx="548640" cy="548640"/>
          </a:xfrm>
          <a:prstGeom prst="rect">
            <a:avLst/>
          </a:prstGeom>
        </p:spPr>
      </p:pic>
      <p:pic>
        <p:nvPicPr>
          <p:cNvPr id="13" name="Graphic 12">
            <a:extLst>
              <a:ext uri="{FF2B5EF4-FFF2-40B4-BE49-F238E27FC236}">
                <a16:creationId xmlns:a16="http://schemas.microsoft.com/office/drawing/2014/main" id="{50AC6D62-A165-0D4A-B5C3-86F7E506DD8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890509" y="2006148"/>
            <a:ext cx="548640" cy="548640"/>
          </a:xfrm>
          <a:prstGeom prst="rect">
            <a:avLst/>
          </a:prstGeom>
        </p:spPr>
      </p:pic>
      <p:pic>
        <p:nvPicPr>
          <p:cNvPr id="14" name="Graphic 13">
            <a:extLst>
              <a:ext uri="{FF2B5EF4-FFF2-40B4-BE49-F238E27FC236}">
                <a16:creationId xmlns:a16="http://schemas.microsoft.com/office/drawing/2014/main" id="{FE63E421-E111-5D5B-DB07-4A8D90EF64C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075236" y="2006148"/>
            <a:ext cx="548640" cy="548640"/>
          </a:xfrm>
          <a:prstGeom prst="rect">
            <a:avLst/>
          </a:prstGeom>
        </p:spPr>
      </p:pic>
      <p:pic>
        <p:nvPicPr>
          <p:cNvPr id="15" name="Graphic 14">
            <a:extLst>
              <a:ext uri="{FF2B5EF4-FFF2-40B4-BE49-F238E27FC236}">
                <a16:creationId xmlns:a16="http://schemas.microsoft.com/office/drawing/2014/main" id="{D412EE83-269E-F9A6-B990-6DEAFDD91AD3}"/>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234905" y="2006148"/>
            <a:ext cx="548640" cy="548640"/>
          </a:xfrm>
          <a:prstGeom prst="rect">
            <a:avLst/>
          </a:prstGeom>
        </p:spPr>
      </p:pic>
      <p:pic>
        <p:nvPicPr>
          <p:cNvPr id="16" name="Graphic 15">
            <a:extLst>
              <a:ext uri="{FF2B5EF4-FFF2-40B4-BE49-F238E27FC236}">
                <a16:creationId xmlns:a16="http://schemas.microsoft.com/office/drawing/2014/main" id="{E380C9E7-78E8-4ACA-B102-F36843D25DA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234905" y="1150795"/>
            <a:ext cx="548640" cy="548640"/>
          </a:xfrm>
          <a:prstGeom prst="rect">
            <a:avLst/>
          </a:prstGeom>
        </p:spPr>
      </p:pic>
      <p:pic>
        <p:nvPicPr>
          <p:cNvPr id="17" name="Graphic 16">
            <a:extLst>
              <a:ext uri="{FF2B5EF4-FFF2-40B4-BE49-F238E27FC236}">
                <a16:creationId xmlns:a16="http://schemas.microsoft.com/office/drawing/2014/main" id="{0D7EB81B-48B6-D9D2-4C99-2A9448CB606B}"/>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809488" y="2006148"/>
            <a:ext cx="548640" cy="548640"/>
          </a:xfrm>
          <a:prstGeom prst="rect">
            <a:avLst/>
          </a:prstGeom>
        </p:spPr>
      </p:pic>
      <p:pic>
        <p:nvPicPr>
          <p:cNvPr id="18" name="Graphic 17">
            <a:extLst>
              <a:ext uri="{FF2B5EF4-FFF2-40B4-BE49-F238E27FC236}">
                <a16:creationId xmlns:a16="http://schemas.microsoft.com/office/drawing/2014/main" id="{3ADFAB16-A53F-D331-865C-19CF227014E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58770" y="2814452"/>
            <a:ext cx="548640" cy="548640"/>
          </a:xfrm>
          <a:prstGeom prst="rect">
            <a:avLst/>
          </a:prstGeom>
        </p:spPr>
      </p:pic>
      <p:pic>
        <p:nvPicPr>
          <p:cNvPr id="19" name="Graphic 18">
            <a:extLst>
              <a:ext uri="{FF2B5EF4-FFF2-40B4-BE49-F238E27FC236}">
                <a16:creationId xmlns:a16="http://schemas.microsoft.com/office/drawing/2014/main" id="{27AD2346-C377-95D5-442C-93710B7FF0EA}"/>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075236" y="2814452"/>
            <a:ext cx="548640" cy="548640"/>
          </a:xfrm>
          <a:prstGeom prst="rect">
            <a:avLst/>
          </a:prstGeom>
        </p:spPr>
      </p:pic>
      <p:pic>
        <p:nvPicPr>
          <p:cNvPr id="20" name="Graphic 19">
            <a:extLst>
              <a:ext uri="{FF2B5EF4-FFF2-40B4-BE49-F238E27FC236}">
                <a16:creationId xmlns:a16="http://schemas.microsoft.com/office/drawing/2014/main" id="{1FE5099C-F7DE-483A-3BA9-F4DCE5B3B3FE}"/>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5234905" y="2814452"/>
            <a:ext cx="548640" cy="548640"/>
          </a:xfrm>
          <a:prstGeom prst="rect">
            <a:avLst/>
          </a:prstGeom>
        </p:spPr>
      </p:pic>
      <p:pic>
        <p:nvPicPr>
          <p:cNvPr id="21" name="Graphic 20">
            <a:extLst>
              <a:ext uri="{FF2B5EF4-FFF2-40B4-BE49-F238E27FC236}">
                <a16:creationId xmlns:a16="http://schemas.microsoft.com/office/drawing/2014/main" id="{F59A730E-C370-5788-DDBB-7BA8A410B7D4}"/>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7481048" y="2006148"/>
            <a:ext cx="548640" cy="548640"/>
          </a:xfrm>
          <a:prstGeom prst="rect">
            <a:avLst/>
          </a:prstGeom>
        </p:spPr>
      </p:pic>
      <p:pic>
        <p:nvPicPr>
          <p:cNvPr id="22" name="Graphic 21">
            <a:extLst>
              <a:ext uri="{FF2B5EF4-FFF2-40B4-BE49-F238E27FC236}">
                <a16:creationId xmlns:a16="http://schemas.microsoft.com/office/drawing/2014/main" id="{9E5231FD-AD85-366B-6F68-48CA0CB0C577}"/>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9809488" y="1150795"/>
            <a:ext cx="548640" cy="548640"/>
          </a:xfrm>
          <a:prstGeom prst="rect">
            <a:avLst/>
          </a:prstGeom>
        </p:spPr>
      </p:pic>
      <p:pic>
        <p:nvPicPr>
          <p:cNvPr id="23" name="Graphic 22">
            <a:extLst>
              <a:ext uri="{FF2B5EF4-FFF2-40B4-BE49-F238E27FC236}">
                <a16:creationId xmlns:a16="http://schemas.microsoft.com/office/drawing/2014/main" id="{B06EED5A-9F93-5C14-071D-1B9BE4A0F7A3}"/>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7481048" y="2814452"/>
            <a:ext cx="548640" cy="548640"/>
          </a:xfrm>
          <a:prstGeom prst="rect">
            <a:avLst/>
          </a:prstGeom>
        </p:spPr>
      </p:pic>
      <p:pic>
        <p:nvPicPr>
          <p:cNvPr id="24" name="Graphic 23">
            <a:extLst>
              <a:ext uri="{FF2B5EF4-FFF2-40B4-BE49-F238E27FC236}">
                <a16:creationId xmlns:a16="http://schemas.microsoft.com/office/drawing/2014/main" id="{C34C1D77-6BAA-B1D2-2EF7-4CDEA89AAE82}"/>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9809488" y="2814452"/>
            <a:ext cx="548640" cy="548640"/>
          </a:xfrm>
          <a:prstGeom prst="rect">
            <a:avLst/>
          </a:prstGeom>
        </p:spPr>
      </p:pic>
      <p:pic>
        <p:nvPicPr>
          <p:cNvPr id="25" name="Graphic 24">
            <a:extLst>
              <a:ext uri="{FF2B5EF4-FFF2-40B4-BE49-F238E27FC236}">
                <a16:creationId xmlns:a16="http://schemas.microsoft.com/office/drawing/2014/main" id="{45B5C83F-8229-66C4-E07C-3AAAEE613B1B}"/>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8691536" y="2814452"/>
            <a:ext cx="548640" cy="548640"/>
          </a:xfrm>
          <a:prstGeom prst="rect">
            <a:avLst/>
          </a:prstGeom>
        </p:spPr>
      </p:pic>
      <p:pic>
        <p:nvPicPr>
          <p:cNvPr id="26" name="Graphic 25">
            <a:extLst>
              <a:ext uri="{FF2B5EF4-FFF2-40B4-BE49-F238E27FC236}">
                <a16:creationId xmlns:a16="http://schemas.microsoft.com/office/drawing/2014/main" id="{CCE562D7-2EC6-CB9E-2A5D-8E1033510FAB}"/>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6354274" y="2814452"/>
            <a:ext cx="548640" cy="548640"/>
          </a:xfrm>
          <a:prstGeom prst="rect">
            <a:avLst/>
          </a:prstGeom>
        </p:spPr>
      </p:pic>
      <p:pic>
        <p:nvPicPr>
          <p:cNvPr id="27" name="Graphic 26">
            <a:extLst>
              <a:ext uri="{FF2B5EF4-FFF2-40B4-BE49-F238E27FC236}">
                <a16:creationId xmlns:a16="http://schemas.microsoft.com/office/drawing/2014/main" id="{59F4F2E8-787B-0149-AD7D-E671626DA35F}"/>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2890509" y="2814452"/>
            <a:ext cx="548640" cy="548640"/>
          </a:xfrm>
          <a:prstGeom prst="rect">
            <a:avLst/>
          </a:prstGeom>
        </p:spPr>
      </p:pic>
      <p:pic>
        <p:nvPicPr>
          <p:cNvPr id="28" name="Graphic 27">
            <a:extLst>
              <a:ext uri="{FF2B5EF4-FFF2-40B4-BE49-F238E27FC236}">
                <a16:creationId xmlns:a16="http://schemas.microsoft.com/office/drawing/2014/main" id="{1F4F6FBB-3DAC-9EE6-F8D6-FDEC820760CF}"/>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0973194" y="1148158"/>
            <a:ext cx="553914" cy="553914"/>
          </a:xfrm>
          <a:prstGeom prst="rect">
            <a:avLst/>
          </a:prstGeom>
        </p:spPr>
      </p:pic>
      <p:pic>
        <p:nvPicPr>
          <p:cNvPr id="29" name="Graphic 28">
            <a:extLst>
              <a:ext uri="{FF2B5EF4-FFF2-40B4-BE49-F238E27FC236}">
                <a16:creationId xmlns:a16="http://schemas.microsoft.com/office/drawing/2014/main" id="{3B1E700E-9615-4D06-EE8D-03EDAC833C7A}"/>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10975831" y="2006148"/>
            <a:ext cx="548640" cy="548640"/>
          </a:xfrm>
          <a:prstGeom prst="rect">
            <a:avLst/>
          </a:prstGeom>
        </p:spPr>
      </p:pic>
      <p:pic>
        <p:nvPicPr>
          <p:cNvPr id="30" name="Graphic 29">
            <a:extLst>
              <a:ext uri="{FF2B5EF4-FFF2-40B4-BE49-F238E27FC236}">
                <a16:creationId xmlns:a16="http://schemas.microsoft.com/office/drawing/2014/main" id="{5534ACBD-00F6-1769-90D9-85A8E13192BD}"/>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6354274" y="2006148"/>
            <a:ext cx="548640" cy="548640"/>
          </a:xfrm>
          <a:prstGeom prst="rect">
            <a:avLst/>
          </a:prstGeom>
        </p:spPr>
      </p:pic>
      <p:pic>
        <p:nvPicPr>
          <p:cNvPr id="31" name="Graphic 30">
            <a:extLst>
              <a:ext uri="{FF2B5EF4-FFF2-40B4-BE49-F238E27FC236}">
                <a16:creationId xmlns:a16="http://schemas.microsoft.com/office/drawing/2014/main" id="{9EC3B2FD-6F03-1BC8-5A41-03F6549FD709}"/>
              </a:ext>
            </a:extLst>
          </p:cNvPr>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8691536" y="2006148"/>
            <a:ext cx="548640" cy="548640"/>
          </a:xfrm>
          <a:prstGeom prst="rect">
            <a:avLst/>
          </a:prstGeom>
        </p:spPr>
      </p:pic>
      <p:pic>
        <p:nvPicPr>
          <p:cNvPr id="32" name="Graphic 31">
            <a:extLst>
              <a:ext uri="{FF2B5EF4-FFF2-40B4-BE49-F238E27FC236}">
                <a16:creationId xmlns:a16="http://schemas.microsoft.com/office/drawing/2014/main" id="{E2C7A487-2098-4697-B124-B9F20DAAED97}"/>
              </a:ext>
            </a:extLst>
          </p:cNvPr>
          <p:cNvPicPr>
            <a:picLocks noChangeAspect="1"/>
          </p:cNvPicPr>
          <p:nvPr/>
        </p:nvPicPr>
        <p:blipFill>
          <a:blip>
            <a:extLst>
              <a:ext uri="{96DAC541-7B7A-43D3-8B79-37D633B846F1}">
                <asvg:svgBlip xmlns:asvg="http://schemas.microsoft.com/office/drawing/2016/SVG/main" r:embed="rId30"/>
              </a:ext>
            </a:extLst>
          </a:blip>
          <a:stretch>
            <a:fillRect/>
          </a:stretch>
        </p:blipFill>
        <p:spPr>
          <a:xfrm>
            <a:off x="658770" y="3684410"/>
            <a:ext cx="548640" cy="548640"/>
          </a:xfrm>
          <a:prstGeom prst="rect">
            <a:avLst/>
          </a:prstGeom>
        </p:spPr>
      </p:pic>
      <p:pic>
        <p:nvPicPr>
          <p:cNvPr id="33" name="Graphic 32">
            <a:extLst>
              <a:ext uri="{FF2B5EF4-FFF2-40B4-BE49-F238E27FC236}">
                <a16:creationId xmlns:a16="http://schemas.microsoft.com/office/drawing/2014/main" id="{8ADB2BB2-5C09-8DC5-0079-536ADBF1B64F}"/>
              </a:ext>
            </a:extLst>
          </p:cNvPr>
          <p:cNvPicPr>
            <a:picLocks noChangeAspect="1"/>
          </p:cNvPicPr>
          <p:nvPr/>
        </p:nvPicPr>
        <p:blipFill>
          <a:blip>
            <a:extLst>
              <a:ext uri="{96DAC541-7B7A-43D3-8B79-37D633B846F1}">
                <asvg:svgBlip xmlns:asvg="http://schemas.microsoft.com/office/drawing/2016/SVG/main" r:embed="rId31"/>
              </a:ext>
            </a:extLst>
          </a:blip>
          <a:stretch>
            <a:fillRect/>
          </a:stretch>
        </p:blipFill>
        <p:spPr>
          <a:xfrm>
            <a:off x="7481048" y="3684410"/>
            <a:ext cx="548640" cy="548640"/>
          </a:xfrm>
          <a:prstGeom prst="rect">
            <a:avLst/>
          </a:prstGeom>
        </p:spPr>
      </p:pic>
      <p:pic>
        <p:nvPicPr>
          <p:cNvPr id="34" name="Graphic 33">
            <a:extLst>
              <a:ext uri="{FF2B5EF4-FFF2-40B4-BE49-F238E27FC236}">
                <a16:creationId xmlns:a16="http://schemas.microsoft.com/office/drawing/2014/main" id="{6B287ED5-9B74-1FFF-103D-3C7FCE2B0E2E}"/>
              </a:ext>
            </a:extLst>
          </p:cNvPr>
          <p:cNvPicPr>
            <a:picLocks noChangeAspect="1"/>
          </p:cNvPicPr>
          <p:nvPr/>
        </p:nvPicPr>
        <p:blipFill>
          <a:blip>
            <a:extLst>
              <a:ext uri="{96DAC541-7B7A-43D3-8B79-37D633B846F1}">
                <asvg:svgBlip xmlns:asvg="http://schemas.microsoft.com/office/drawing/2016/SVG/main" r:embed="rId32"/>
              </a:ext>
            </a:extLst>
          </a:blip>
          <a:stretch>
            <a:fillRect/>
          </a:stretch>
        </p:blipFill>
        <p:spPr>
          <a:xfrm>
            <a:off x="10975831" y="2814452"/>
            <a:ext cx="548640" cy="548640"/>
          </a:xfrm>
          <a:prstGeom prst="rect">
            <a:avLst/>
          </a:prstGeom>
        </p:spPr>
      </p:pic>
      <p:pic>
        <p:nvPicPr>
          <p:cNvPr id="35" name="Graphic 34">
            <a:extLst>
              <a:ext uri="{FF2B5EF4-FFF2-40B4-BE49-F238E27FC236}">
                <a16:creationId xmlns:a16="http://schemas.microsoft.com/office/drawing/2014/main" id="{A7834602-829E-593F-3C46-91F8841E4A64}"/>
              </a:ext>
            </a:extLst>
          </p:cNvPr>
          <p:cNvPicPr>
            <a:picLocks noChangeAspect="1"/>
          </p:cNvPicPr>
          <p:nvPr/>
        </p:nvPicPr>
        <p:blipFill>
          <a:blip>
            <a:extLst>
              <a:ext uri="{96DAC541-7B7A-43D3-8B79-37D633B846F1}">
                <asvg:svgBlip xmlns:asvg="http://schemas.microsoft.com/office/drawing/2016/SVG/main" r:embed="rId33"/>
              </a:ext>
            </a:extLst>
          </a:blip>
          <a:stretch>
            <a:fillRect/>
          </a:stretch>
        </p:blipFill>
        <p:spPr>
          <a:xfrm>
            <a:off x="1752053" y="2814452"/>
            <a:ext cx="548640" cy="548640"/>
          </a:xfrm>
          <a:prstGeom prst="rect">
            <a:avLst/>
          </a:prstGeom>
        </p:spPr>
      </p:pic>
      <p:pic>
        <p:nvPicPr>
          <p:cNvPr id="36" name="Graphic 35">
            <a:extLst>
              <a:ext uri="{FF2B5EF4-FFF2-40B4-BE49-F238E27FC236}">
                <a16:creationId xmlns:a16="http://schemas.microsoft.com/office/drawing/2014/main" id="{7799FD65-39F1-0125-5D75-DDBD00CF51B2}"/>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1752053" y="3684410"/>
            <a:ext cx="548640" cy="548640"/>
          </a:xfrm>
          <a:prstGeom prst="rect">
            <a:avLst/>
          </a:prstGeom>
        </p:spPr>
      </p:pic>
      <p:pic>
        <p:nvPicPr>
          <p:cNvPr id="37" name="Graphic 36">
            <a:extLst>
              <a:ext uri="{FF2B5EF4-FFF2-40B4-BE49-F238E27FC236}">
                <a16:creationId xmlns:a16="http://schemas.microsoft.com/office/drawing/2014/main" id="{C2B195C3-246D-689A-41C9-6A99731EDC69}"/>
              </a:ext>
            </a:extLst>
          </p:cNvPr>
          <p:cNvPicPr>
            <a:picLocks noChangeAspect="1"/>
          </p:cNvPicPr>
          <p:nvPr/>
        </p:nvPicPr>
        <p:blipFill>
          <a:blip>
            <a:extLst>
              <a:ext uri="{96DAC541-7B7A-43D3-8B79-37D633B846F1}">
                <asvg:svgBlip xmlns:asvg="http://schemas.microsoft.com/office/drawing/2016/SVG/main" r:embed="rId35"/>
              </a:ext>
            </a:extLst>
          </a:blip>
          <a:stretch>
            <a:fillRect/>
          </a:stretch>
        </p:blipFill>
        <p:spPr>
          <a:xfrm>
            <a:off x="2890509" y="3684410"/>
            <a:ext cx="548640" cy="548640"/>
          </a:xfrm>
          <a:prstGeom prst="rect">
            <a:avLst/>
          </a:prstGeom>
        </p:spPr>
      </p:pic>
      <p:pic>
        <p:nvPicPr>
          <p:cNvPr id="38" name="Graphic 37">
            <a:extLst>
              <a:ext uri="{FF2B5EF4-FFF2-40B4-BE49-F238E27FC236}">
                <a16:creationId xmlns:a16="http://schemas.microsoft.com/office/drawing/2014/main" id="{0F032E88-EED2-5E97-7F75-7070C23EE697}"/>
              </a:ext>
            </a:extLst>
          </p:cNvPr>
          <p:cNvPicPr>
            <a:picLocks noChangeAspect="1"/>
          </p:cNvPicPr>
          <p:nvPr/>
        </p:nvPicPr>
        <p:blipFill>
          <a:blip>
            <a:extLst>
              <a:ext uri="{96DAC541-7B7A-43D3-8B79-37D633B846F1}">
                <asvg:svgBlip xmlns:asvg="http://schemas.microsoft.com/office/drawing/2016/SVG/main" r:embed="rId36"/>
              </a:ext>
            </a:extLst>
          </a:blip>
          <a:stretch>
            <a:fillRect/>
          </a:stretch>
        </p:blipFill>
        <p:spPr>
          <a:xfrm>
            <a:off x="4075236" y="3684410"/>
            <a:ext cx="548640" cy="548640"/>
          </a:xfrm>
          <a:prstGeom prst="rect">
            <a:avLst/>
          </a:prstGeom>
        </p:spPr>
      </p:pic>
      <p:pic>
        <p:nvPicPr>
          <p:cNvPr id="39" name="Graphic 38">
            <a:extLst>
              <a:ext uri="{FF2B5EF4-FFF2-40B4-BE49-F238E27FC236}">
                <a16:creationId xmlns:a16="http://schemas.microsoft.com/office/drawing/2014/main" id="{81DF4790-88E8-F8CD-49BB-3E115048E0CE}"/>
              </a:ext>
            </a:extLst>
          </p:cNvPr>
          <p:cNvPicPr>
            <a:picLocks noChangeAspect="1"/>
          </p:cNvPicPr>
          <p:nvPr/>
        </p:nvPicPr>
        <p:blipFill>
          <a:blip>
            <a:extLst>
              <a:ext uri="{96DAC541-7B7A-43D3-8B79-37D633B846F1}">
                <asvg:svgBlip xmlns:asvg="http://schemas.microsoft.com/office/drawing/2016/SVG/main" r:embed="rId37"/>
              </a:ext>
            </a:extLst>
          </a:blip>
          <a:stretch>
            <a:fillRect/>
          </a:stretch>
        </p:blipFill>
        <p:spPr>
          <a:xfrm>
            <a:off x="5234905" y="3684410"/>
            <a:ext cx="548640" cy="548640"/>
          </a:xfrm>
          <a:prstGeom prst="rect">
            <a:avLst/>
          </a:prstGeom>
        </p:spPr>
      </p:pic>
      <p:pic>
        <p:nvPicPr>
          <p:cNvPr id="40" name="Graphic 39">
            <a:extLst>
              <a:ext uri="{FF2B5EF4-FFF2-40B4-BE49-F238E27FC236}">
                <a16:creationId xmlns:a16="http://schemas.microsoft.com/office/drawing/2014/main" id="{FF3C9E4F-253B-603F-7B5F-514EBB0BB4E2}"/>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6354274" y="3684410"/>
            <a:ext cx="548640" cy="548640"/>
          </a:xfrm>
          <a:prstGeom prst="rect">
            <a:avLst/>
          </a:prstGeom>
        </p:spPr>
      </p:pic>
      <p:pic>
        <p:nvPicPr>
          <p:cNvPr id="41" name="Graphic 40">
            <a:extLst>
              <a:ext uri="{FF2B5EF4-FFF2-40B4-BE49-F238E27FC236}">
                <a16:creationId xmlns:a16="http://schemas.microsoft.com/office/drawing/2014/main" id="{8C86E77D-6D8B-B885-B30F-96413E236F11}"/>
              </a:ext>
            </a:extLst>
          </p:cNvPr>
          <p:cNvPicPr>
            <a:picLocks noChangeAspect="1"/>
          </p:cNvPicPr>
          <p:nvPr/>
        </p:nvPicPr>
        <p:blipFill>
          <a:blip>
            <a:extLst>
              <a:ext uri="{96DAC541-7B7A-43D3-8B79-37D633B846F1}">
                <asvg:svgBlip xmlns:asvg="http://schemas.microsoft.com/office/drawing/2016/SVG/main" r:embed="rId39"/>
              </a:ext>
            </a:extLst>
          </a:blip>
          <a:stretch>
            <a:fillRect/>
          </a:stretch>
        </p:blipFill>
        <p:spPr>
          <a:xfrm>
            <a:off x="658770" y="4481514"/>
            <a:ext cx="548640" cy="548640"/>
          </a:xfrm>
          <a:prstGeom prst="rect">
            <a:avLst/>
          </a:prstGeom>
        </p:spPr>
      </p:pic>
      <p:pic>
        <p:nvPicPr>
          <p:cNvPr id="42" name="Graphic 41">
            <a:extLst>
              <a:ext uri="{FF2B5EF4-FFF2-40B4-BE49-F238E27FC236}">
                <a16:creationId xmlns:a16="http://schemas.microsoft.com/office/drawing/2014/main" id="{2227826A-9844-4BDC-7416-D5962FABB20C}"/>
              </a:ext>
            </a:extLst>
          </p:cNvPr>
          <p:cNvPicPr>
            <a:picLocks noChangeAspect="1"/>
          </p:cNvPicPr>
          <p:nvPr/>
        </p:nvPicPr>
        <p:blipFill>
          <a:blip>
            <a:extLst>
              <a:ext uri="{96DAC541-7B7A-43D3-8B79-37D633B846F1}">
                <asvg:svgBlip xmlns:asvg="http://schemas.microsoft.com/office/drawing/2016/SVG/main" r:embed="rId40"/>
              </a:ext>
            </a:extLst>
          </a:blip>
          <a:stretch>
            <a:fillRect/>
          </a:stretch>
        </p:blipFill>
        <p:spPr>
          <a:xfrm>
            <a:off x="1752053" y="4481514"/>
            <a:ext cx="548640" cy="548640"/>
          </a:xfrm>
          <a:prstGeom prst="rect">
            <a:avLst/>
          </a:prstGeom>
        </p:spPr>
      </p:pic>
      <p:pic>
        <p:nvPicPr>
          <p:cNvPr id="43" name="Graphic 42">
            <a:extLst>
              <a:ext uri="{FF2B5EF4-FFF2-40B4-BE49-F238E27FC236}">
                <a16:creationId xmlns:a16="http://schemas.microsoft.com/office/drawing/2014/main" id="{38CC2388-FA4F-316D-C204-AE6255AAF66D}"/>
              </a:ext>
            </a:extLst>
          </p:cNvPr>
          <p:cNvPicPr>
            <a:picLocks noChangeAspect="1"/>
          </p:cNvPicPr>
          <p:nvPr/>
        </p:nvPicPr>
        <p:blipFill>
          <a:blip>
            <a:extLst>
              <a:ext uri="{96DAC541-7B7A-43D3-8B79-37D633B846F1}">
                <asvg:svgBlip xmlns:asvg="http://schemas.microsoft.com/office/drawing/2016/SVG/main" r:embed="rId41"/>
              </a:ext>
            </a:extLst>
          </a:blip>
          <a:stretch>
            <a:fillRect/>
          </a:stretch>
        </p:blipFill>
        <p:spPr>
          <a:xfrm>
            <a:off x="2936229" y="4527234"/>
            <a:ext cx="457200" cy="457200"/>
          </a:xfrm>
          <a:prstGeom prst="rect">
            <a:avLst/>
          </a:prstGeom>
        </p:spPr>
      </p:pic>
      <p:pic>
        <p:nvPicPr>
          <p:cNvPr id="44" name="Graphic 43">
            <a:extLst>
              <a:ext uri="{FF2B5EF4-FFF2-40B4-BE49-F238E27FC236}">
                <a16:creationId xmlns:a16="http://schemas.microsoft.com/office/drawing/2014/main" id="{F91CFC4B-9140-7FE8-22FC-6EF613681032}"/>
              </a:ext>
            </a:extLst>
          </p:cNvPr>
          <p:cNvPicPr>
            <a:picLocks noChangeAspect="1"/>
          </p:cNvPicPr>
          <p:nvPr/>
        </p:nvPicPr>
        <p:blipFill>
          <a:blip>
            <a:extLst>
              <a:ext uri="{96DAC541-7B7A-43D3-8B79-37D633B846F1}">
                <asvg:svgBlip xmlns:asvg="http://schemas.microsoft.com/office/drawing/2016/SVG/main" r:embed="rId42"/>
              </a:ext>
            </a:extLst>
          </a:blip>
          <a:stretch>
            <a:fillRect/>
          </a:stretch>
        </p:blipFill>
        <p:spPr>
          <a:xfrm>
            <a:off x="4075236" y="4481514"/>
            <a:ext cx="548640" cy="548640"/>
          </a:xfrm>
          <a:prstGeom prst="rect">
            <a:avLst/>
          </a:prstGeom>
        </p:spPr>
      </p:pic>
      <p:pic>
        <p:nvPicPr>
          <p:cNvPr id="45" name="Graphic 44">
            <a:extLst>
              <a:ext uri="{FF2B5EF4-FFF2-40B4-BE49-F238E27FC236}">
                <a16:creationId xmlns:a16="http://schemas.microsoft.com/office/drawing/2014/main" id="{519EE522-E73B-5D08-46F3-56B2B0804A66}"/>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5234905" y="4481514"/>
            <a:ext cx="548640" cy="548640"/>
          </a:xfrm>
          <a:prstGeom prst="rect">
            <a:avLst/>
          </a:prstGeom>
        </p:spPr>
      </p:pic>
      <p:pic>
        <p:nvPicPr>
          <p:cNvPr id="46" name="Graphic 45">
            <a:extLst>
              <a:ext uri="{FF2B5EF4-FFF2-40B4-BE49-F238E27FC236}">
                <a16:creationId xmlns:a16="http://schemas.microsoft.com/office/drawing/2014/main" id="{31C95896-5F41-B4D9-56EB-572A39AFDB60}"/>
              </a:ext>
            </a:extLst>
          </p:cNvPr>
          <p:cNvPicPr>
            <a:picLocks noChangeAspect="1"/>
          </p:cNvPicPr>
          <p:nvPr/>
        </p:nvPicPr>
        <p:blipFill>
          <a:blip>
            <a:extLst>
              <a:ext uri="{96DAC541-7B7A-43D3-8B79-37D633B846F1}">
                <asvg:svgBlip xmlns:asvg="http://schemas.microsoft.com/office/drawing/2016/SVG/main" r:embed="rId44"/>
              </a:ext>
            </a:extLst>
          </a:blip>
          <a:stretch>
            <a:fillRect/>
          </a:stretch>
        </p:blipFill>
        <p:spPr>
          <a:xfrm>
            <a:off x="9809488" y="3684410"/>
            <a:ext cx="548640" cy="548640"/>
          </a:xfrm>
          <a:prstGeom prst="rect">
            <a:avLst/>
          </a:prstGeom>
        </p:spPr>
      </p:pic>
      <p:pic>
        <p:nvPicPr>
          <p:cNvPr id="47" name="Graphic 46">
            <a:extLst>
              <a:ext uri="{FF2B5EF4-FFF2-40B4-BE49-F238E27FC236}">
                <a16:creationId xmlns:a16="http://schemas.microsoft.com/office/drawing/2014/main" id="{FD735335-B986-CFC2-D722-916E8DDE3EA6}"/>
              </a:ext>
            </a:extLst>
          </p:cNvPr>
          <p:cNvPicPr>
            <a:picLocks noChangeAspect="1"/>
          </p:cNvPicPr>
          <p:nvPr/>
        </p:nvPicPr>
        <p:blipFill>
          <a:blip>
            <a:extLst>
              <a:ext uri="{96DAC541-7B7A-43D3-8B79-37D633B846F1}">
                <asvg:svgBlip xmlns:asvg="http://schemas.microsoft.com/office/drawing/2016/SVG/main" r:embed="rId45"/>
              </a:ext>
            </a:extLst>
          </a:blip>
          <a:stretch>
            <a:fillRect/>
          </a:stretch>
        </p:blipFill>
        <p:spPr>
          <a:xfrm>
            <a:off x="7481048" y="4481514"/>
            <a:ext cx="548640" cy="548640"/>
          </a:xfrm>
          <a:prstGeom prst="rect">
            <a:avLst/>
          </a:prstGeom>
        </p:spPr>
      </p:pic>
      <p:pic>
        <p:nvPicPr>
          <p:cNvPr id="48" name="Graphic 47">
            <a:extLst>
              <a:ext uri="{FF2B5EF4-FFF2-40B4-BE49-F238E27FC236}">
                <a16:creationId xmlns:a16="http://schemas.microsoft.com/office/drawing/2014/main" id="{F708FF91-F84A-B57D-AA7A-A28918F275DB}"/>
              </a:ext>
            </a:extLst>
          </p:cNvPr>
          <p:cNvPicPr>
            <a:picLocks noChangeAspect="1"/>
          </p:cNvPicPr>
          <p:nvPr/>
        </p:nvPicPr>
        <p:blipFill>
          <a:blip>
            <a:extLst>
              <a:ext uri="{96DAC541-7B7A-43D3-8B79-37D633B846F1}">
                <asvg:svgBlip xmlns:asvg="http://schemas.microsoft.com/office/drawing/2016/SVG/main" r:embed="rId46"/>
              </a:ext>
            </a:extLst>
          </a:blip>
          <a:stretch>
            <a:fillRect/>
          </a:stretch>
        </p:blipFill>
        <p:spPr>
          <a:xfrm>
            <a:off x="8691536" y="3684410"/>
            <a:ext cx="548640" cy="548640"/>
          </a:xfrm>
          <a:prstGeom prst="rect">
            <a:avLst/>
          </a:prstGeom>
        </p:spPr>
      </p:pic>
      <p:pic>
        <p:nvPicPr>
          <p:cNvPr id="49" name="Graphic 48">
            <a:extLst>
              <a:ext uri="{FF2B5EF4-FFF2-40B4-BE49-F238E27FC236}">
                <a16:creationId xmlns:a16="http://schemas.microsoft.com/office/drawing/2014/main" id="{4707CCB8-5E1C-945F-DA6E-77E4B78194E5}"/>
              </a:ext>
            </a:extLst>
          </p:cNvPr>
          <p:cNvPicPr>
            <a:picLocks noChangeAspect="1"/>
          </p:cNvPicPr>
          <p:nvPr/>
        </p:nvPicPr>
        <p:blipFill>
          <a:blip>
            <a:extLst>
              <a:ext uri="{96DAC541-7B7A-43D3-8B79-37D633B846F1}">
                <asvg:svgBlip xmlns:asvg="http://schemas.microsoft.com/office/drawing/2016/SVG/main" r:embed="rId47"/>
              </a:ext>
            </a:extLst>
          </a:blip>
          <a:stretch>
            <a:fillRect/>
          </a:stretch>
        </p:blipFill>
        <p:spPr>
          <a:xfrm>
            <a:off x="10975831" y="3684410"/>
            <a:ext cx="548640" cy="548640"/>
          </a:xfrm>
          <a:prstGeom prst="rect">
            <a:avLst/>
          </a:prstGeom>
        </p:spPr>
      </p:pic>
      <p:pic>
        <p:nvPicPr>
          <p:cNvPr id="50" name="Graphic 49">
            <a:extLst>
              <a:ext uri="{FF2B5EF4-FFF2-40B4-BE49-F238E27FC236}">
                <a16:creationId xmlns:a16="http://schemas.microsoft.com/office/drawing/2014/main" id="{F97302B7-5DC4-13E5-D11A-4D644686B294}"/>
              </a:ext>
            </a:extLst>
          </p:cNvPr>
          <p:cNvPicPr>
            <a:picLocks noChangeAspect="1"/>
          </p:cNvPicPr>
          <p:nvPr/>
        </p:nvPicPr>
        <p:blipFill>
          <a:blip>
            <a:extLst>
              <a:ext uri="{96DAC541-7B7A-43D3-8B79-37D633B846F1}">
                <asvg:svgBlip xmlns:asvg="http://schemas.microsoft.com/office/drawing/2016/SVG/main" r:embed="rId48"/>
              </a:ext>
            </a:extLst>
          </a:blip>
          <a:stretch>
            <a:fillRect/>
          </a:stretch>
        </p:blipFill>
        <p:spPr>
          <a:xfrm>
            <a:off x="6354274" y="4462285"/>
            <a:ext cx="548640" cy="548640"/>
          </a:xfrm>
          <a:prstGeom prst="rect">
            <a:avLst/>
          </a:prstGeom>
        </p:spPr>
      </p:pic>
      <p:pic>
        <p:nvPicPr>
          <p:cNvPr id="51" name="Graphic 50">
            <a:extLst>
              <a:ext uri="{FF2B5EF4-FFF2-40B4-BE49-F238E27FC236}">
                <a16:creationId xmlns:a16="http://schemas.microsoft.com/office/drawing/2014/main" id="{19C95188-2532-FBE3-197F-D12C039B1284}"/>
              </a:ext>
            </a:extLst>
          </p:cNvPr>
          <p:cNvPicPr>
            <a:picLocks noChangeAspect="1"/>
          </p:cNvPicPr>
          <p:nvPr/>
        </p:nvPicPr>
        <p:blipFill>
          <a:blip>
            <a:extLst>
              <a:ext uri="{96DAC541-7B7A-43D3-8B79-37D633B846F1}">
                <asvg:svgBlip xmlns:asvg="http://schemas.microsoft.com/office/drawing/2016/SVG/main" r:embed="rId49"/>
              </a:ext>
            </a:extLst>
          </a:blip>
          <a:stretch>
            <a:fillRect/>
          </a:stretch>
        </p:blipFill>
        <p:spPr>
          <a:xfrm>
            <a:off x="704490" y="5359094"/>
            <a:ext cx="457200" cy="457200"/>
          </a:xfrm>
          <a:prstGeom prst="rect">
            <a:avLst/>
          </a:prstGeom>
        </p:spPr>
      </p:pic>
      <p:pic>
        <p:nvPicPr>
          <p:cNvPr id="52" name="Graphic 51">
            <a:extLst>
              <a:ext uri="{FF2B5EF4-FFF2-40B4-BE49-F238E27FC236}">
                <a16:creationId xmlns:a16="http://schemas.microsoft.com/office/drawing/2014/main" id="{56010A47-F90F-6DD4-8AC9-7ACE312CF1B6}"/>
              </a:ext>
            </a:extLst>
          </p:cNvPr>
          <p:cNvPicPr>
            <a:picLocks noChangeAspect="1"/>
          </p:cNvPicPr>
          <p:nvPr/>
        </p:nvPicPr>
        <p:blipFill>
          <a:blip>
            <a:extLst>
              <a:ext uri="{96DAC541-7B7A-43D3-8B79-37D633B846F1}">
                <asvg:svgBlip xmlns:asvg="http://schemas.microsoft.com/office/drawing/2016/SVG/main" r:embed="rId50"/>
              </a:ext>
            </a:extLst>
          </a:blip>
          <a:stretch>
            <a:fillRect/>
          </a:stretch>
        </p:blipFill>
        <p:spPr>
          <a:xfrm>
            <a:off x="1752053" y="5313374"/>
            <a:ext cx="548640" cy="548640"/>
          </a:xfrm>
          <a:prstGeom prst="rect">
            <a:avLst/>
          </a:prstGeom>
        </p:spPr>
      </p:pic>
      <p:pic>
        <p:nvPicPr>
          <p:cNvPr id="53" name="Graphic 52">
            <a:extLst>
              <a:ext uri="{FF2B5EF4-FFF2-40B4-BE49-F238E27FC236}">
                <a16:creationId xmlns:a16="http://schemas.microsoft.com/office/drawing/2014/main" id="{E49DF8D2-C4B9-204B-3C9C-0E61F20CC2D9}"/>
              </a:ext>
            </a:extLst>
          </p:cNvPr>
          <p:cNvPicPr>
            <a:picLocks noChangeAspect="1"/>
          </p:cNvPicPr>
          <p:nvPr/>
        </p:nvPicPr>
        <p:blipFill>
          <a:blip>
            <a:extLst>
              <a:ext uri="{96DAC541-7B7A-43D3-8B79-37D633B846F1}">
                <asvg:svgBlip xmlns:asvg="http://schemas.microsoft.com/office/drawing/2016/SVG/main" r:embed="rId51"/>
              </a:ext>
            </a:extLst>
          </a:blip>
          <a:stretch>
            <a:fillRect/>
          </a:stretch>
        </p:blipFill>
        <p:spPr>
          <a:xfrm>
            <a:off x="2890509" y="5313374"/>
            <a:ext cx="548640" cy="548640"/>
          </a:xfrm>
          <a:prstGeom prst="rect">
            <a:avLst/>
          </a:prstGeom>
        </p:spPr>
      </p:pic>
      <p:pic>
        <p:nvPicPr>
          <p:cNvPr id="54" name="Graphic 53">
            <a:extLst>
              <a:ext uri="{FF2B5EF4-FFF2-40B4-BE49-F238E27FC236}">
                <a16:creationId xmlns:a16="http://schemas.microsoft.com/office/drawing/2014/main" id="{FFD10E4D-898E-FFBD-BFBD-2FB4C30A3953}"/>
              </a:ext>
            </a:extLst>
          </p:cNvPr>
          <p:cNvPicPr>
            <a:picLocks noChangeAspect="1"/>
          </p:cNvPicPr>
          <p:nvPr/>
        </p:nvPicPr>
        <p:blipFill>
          <a:blip>
            <a:extLst>
              <a:ext uri="{96DAC541-7B7A-43D3-8B79-37D633B846F1}">
                <asvg:svgBlip xmlns:asvg="http://schemas.microsoft.com/office/drawing/2016/SVG/main" r:embed="rId52"/>
              </a:ext>
            </a:extLst>
          </a:blip>
          <a:stretch>
            <a:fillRect/>
          </a:stretch>
        </p:blipFill>
        <p:spPr>
          <a:xfrm>
            <a:off x="4075236" y="5313374"/>
            <a:ext cx="548640" cy="548640"/>
          </a:xfrm>
          <a:prstGeom prst="rect">
            <a:avLst/>
          </a:prstGeom>
        </p:spPr>
      </p:pic>
      <p:pic>
        <p:nvPicPr>
          <p:cNvPr id="55" name="Graphic 54">
            <a:extLst>
              <a:ext uri="{FF2B5EF4-FFF2-40B4-BE49-F238E27FC236}">
                <a16:creationId xmlns:a16="http://schemas.microsoft.com/office/drawing/2014/main" id="{45CDB3F3-560D-A72B-BB98-C9BBB304A4D0}"/>
              </a:ext>
            </a:extLst>
          </p:cNvPr>
          <p:cNvPicPr>
            <a:picLocks noChangeAspect="1"/>
          </p:cNvPicPr>
          <p:nvPr/>
        </p:nvPicPr>
        <p:blipFill>
          <a:blip>
            <a:extLst>
              <a:ext uri="{96DAC541-7B7A-43D3-8B79-37D633B846F1}">
                <asvg:svgBlip xmlns:asvg="http://schemas.microsoft.com/office/drawing/2016/SVG/main" r:embed="rId53"/>
              </a:ext>
            </a:extLst>
          </a:blip>
          <a:stretch>
            <a:fillRect/>
          </a:stretch>
        </p:blipFill>
        <p:spPr>
          <a:xfrm>
            <a:off x="8691536" y="4481514"/>
            <a:ext cx="548640" cy="548640"/>
          </a:xfrm>
          <a:prstGeom prst="rect">
            <a:avLst/>
          </a:prstGeom>
        </p:spPr>
      </p:pic>
      <p:pic>
        <p:nvPicPr>
          <p:cNvPr id="56" name="Graphic 55">
            <a:extLst>
              <a:ext uri="{FF2B5EF4-FFF2-40B4-BE49-F238E27FC236}">
                <a16:creationId xmlns:a16="http://schemas.microsoft.com/office/drawing/2014/main" id="{5ADB478C-F820-CE53-A131-23FD167BB3A4}"/>
              </a:ext>
            </a:extLst>
          </p:cNvPr>
          <p:cNvPicPr>
            <a:picLocks noChangeAspect="1"/>
          </p:cNvPicPr>
          <p:nvPr/>
        </p:nvPicPr>
        <p:blipFill>
          <a:blip>
            <a:extLst>
              <a:ext uri="{96DAC541-7B7A-43D3-8B79-37D633B846F1}">
                <asvg:svgBlip xmlns:asvg="http://schemas.microsoft.com/office/drawing/2016/SVG/main" r:embed="rId54"/>
              </a:ext>
            </a:extLst>
          </a:blip>
          <a:stretch>
            <a:fillRect/>
          </a:stretch>
        </p:blipFill>
        <p:spPr>
          <a:xfrm>
            <a:off x="5234905" y="5313374"/>
            <a:ext cx="548640" cy="548640"/>
          </a:xfrm>
          <a:prstGeom prst="rect">
            <a:avLst/>
          </a:prstGeom>
        </p:spPr>
      </p:pic>
      <p:pic>
        <p:nvPicPr>
          <p:cNvPr id="57" name="Graphic 56">
            <a:extLst>
              <a:ext uri="{FF2B5EF4-FFF2-40B4-BE49-F238E27FC236}">
                <a16:creationId xmlns:a16="http://schemas.microsoft.com/office/drawing/2014/main" id="{2CAB0744-BFA2-0B59-1901-4F489EB68560}"/>
              </a:ext>
            </a:extLst>
          </p:cNvPr>
          <p:cNvPicPr>
            <a:picLocks noChangeAspect="1"/>
          </p:cNvPicPr>
          <p:nvPr/>
        </p:nvPicPr>
        <p:blipFill>
          <a:blip>
            <a:extLst>
              <a:ext uri="{96DAC541-7B7A-43D3-8B79-37D633B846F1}">
                <asvg:svgBlip xmlns:asvg="http://schemas.microsoft.com/office/drawing/2016/SVG/main" r:embed="rId55"/>
              </a:ext>
            </a:extLst>
          </a:blip>
          <a:stretch>
            <a:fillRect/>
          </a:stretch>
        </p:blipFill>
        <p:spPr>
          <a:xfrm>
            <a:off x="10975831" y="4481514"/>
            <a:ext cx="548640" cy="548640"/>
          </a:xfrm>
          <a:prstGeom prst="rect">
            <a:avLst/>
          </a:prstGeom>
        </p:spPr>
      </p:pic>
      <p:pic>
        <p:nvPicPr>
          <p:cNvPr id="58" name="Graphic 57">
            <a:extLst>
              <a:ext uri="{FF2B5EF4-FFF2-40B4-BE49-F238E27FC236}">
                <a16:creationId xmlns:a16="http://schemas.microsoft.com/office/drawing/2014/main" id="{95F93468-11BD-F823-EBDE-A10227920B63}"/>
              </a:ext>
            </a:extLst>
          </p:cNvPr>
          <p:cNvPicPr>
            <a:picLocks noChangeAspect="1"/>
          </p:cNvPicPr>
          <p:nvPr/>
        </p:nvPicPr>
        <p:blipFill>
          <a:blip>
            <a:extLst>
              <a:ext uri="{96DAC541-7B7A-43D3-8B79-37D633B846F1}">
                <asvg:svgBlip xmlns:asvg="http://schemas.microsoft.com/office/drawing/2016/SVG/main" r:embed="rId56"/>
              </a:ext>
            </a:extLst>
          </a:blip>
          <a:stretch>
            <a:fillRect/>
          </a:stretch>
        </p:blipFill>
        <p:spPr>
          <a:xfrm>
            <a:off x="9809488" y="4481514"/>
            <a:ext cx="548640" cy="548640"/>
          </a:xfrm>
          <a:prstGeom prst="rect">
            <a:avLst/>
          </a:prstGeom>
        </p:spPr>
      </p:pic>
      <p:pic>
        <p:nvPicPr>
          <p:cNvPr id="59" name="Graphic 58">
            <a:extLst>
              <a:ext uri="{FF2B5EF4-FFF2-40B4-BE49-F238E27FC236}">
                <a16:creationId xmlns:a16="http://schemas.microsoft.com/office/drawing/2014/main" id="{52114AFF-4571-31F0-F6FF-67880619DD79}"/>
              </a:ext>
            </a:extLst>
          </p:cNvPr>
          <p:cNvPicPr>
            <a:picLocks noChangeAspect="1"/>
          </p:cNvPicPr>
          <p:nvPr/>
        </p:nvPicPr>
        <p:blipFill>
          <a:blip>
            <a:extLst>
              <a:ext uri="{96DAC541-7B7A-43D3-8B79-37D633B846F1}">
                <asvg:svgBlip xmlns:asvg="http://schemas.microsoft.com/office/drawing/2016/SVG/main" r:embed="rId57"/>
              </a:ext>
            </a:extLst>
          </a:blip>
          <a:stretch>
            <a:fillRect/>
          </a:stretch>
        </p:blipFill>
        <p:spPr>
          <a:xfrm>
            <a:off x="7481048" y="5313374"/>
            <a:ext cx="548640" cy="548640"/>
          </a:xfrm>
          <a:prstGeom prst="rect">
            <a:avLst/>
          </a:prstGeom>
        </p:spPr>
      </p:pic>
      <p:pic>
        <p:nvPicPr>
          <p:cNvPr id="60" name="Graphic 59">
            <a:extLst>
              <a:ext uri="{FF2B5EF4-FFF2-40B4-BE49-F238E27FC236}">
                <a16:creationId xmlns:a16="http://schemas.microsoft.com/office/drawing/2014/main" id="{69694C67-7BF7-F052-3F27-80B96CCFF593}"/>
              </a:ext>
            </a:extLst>
          </p:cNvPr>
          <p:cNvPicPr>
            <a:picLocks noChangeAspect="1"/>
          </p:cNvPicPr>
          <p:nvPr/>
        </p:nvPicPr>
        <p:blipFill>
          <a:blip>
            <a:extLst>
              <a:ext uri="{96DAC541-7B7A-43D3-8B79-37D633B846F1}">
                <asvg:svgBlip xmlns:asvg="http://schemas.microsoft.com/office/drawing/2016/SVG/main" r:embed="rId58"/>
              </a:ext>
            </a:extLst>
          </a:blip>
          <a:stretch>
            <a:fillRect/>
          </a:stretch>
        </p:blipFill>
        <p:spPr>
          <a:xfrm>
            <a:off x="8691536" y="5313374"/>
            <a:ext cx="548640" cy="548640"/>
          </a:xfrm>
          <a:prstGeom prst="rect">
            <a:avLst/>
          </a:prstGeom>
        </p:spPr>
      </p:pic>
      <p:pic>
        <p:nvPicPr>
          <p:cNvPr id="61" name="Graphic 60">
            <a:extLst>
              <a:ext uri="{FF2B5EF4-FFF2-40B4-BE49-F238E27FC236}">
                <a16:creationId xmlns:a16="http://schemas.microsoft.com/office/drawing/2014/main" id="{5375D73A-D298-7B1A-3E89-8044822BB7D4}"/>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9809488" y="5313374"/>
            <a:ext cx="548640" cy="548640"/>
          </a:xfrm>
          <a:prstGeom prst="rect">
            <a:avLst/>
          </a:prstGeom>
        </p:spPr>
      </p:pic>
      <p:pic>
        <p:nvPicPr>
          <p:cNvPr id="62" name="Graphic 61">
            <a:extLst>
              <a:ext uri="{FF2B5EF4-FFF2-40B4-BE49-F238E27FC236}">
                <a16:creationId xmlns:a16="http://schemas.microsoft.com/office/drawing/2014/main" id="{2C75F436-9879-C27F-9E7B-06676F746F13}"/>
              </a:ext>
            </a:extLst>
          </p:cNvPr>
          <p:cNvPicPr>
            <a:picLocks noChangeAspect="1"/>
          </p:cNvPicPr>
          <p:nvPr/>
        </p:nvPicPr>
        <p:blipFill>
          <a:blip>
            <a:extLst>
              <a:ext uri="{96DAC541-7B7A-43D3-8B79-37D633B846F1}">
                <asvg:svgBlip xmlns:asvg="http://schemas.microsoft.com/office/drawing/2016/SVG/main" r:embed="rId60"/>
              </a:ext>
            </a:extLst>
          </a:blip>
          <a:stretch>
            <a:fillRect/>
          </a:stretch>
        </p:blipFill>
        <p:spPr>
          <a:xfrm>
            <a:off x="6354274" y="5313374"/>
            <a:ext cx="548640" cy="548640"/>
          </a:xfrm>
          <a:prstGeom prst="rect">
            <a:avLst/>
          </a:prstGeom>
        </p:spPr>
      </p:pic>
      <p:pic>
        <p:nvPicPr>
          <p:cNvPr id="64" name="Graphic 63">
            <a:extLst>
              <a:ext uri="{FF2B5EF4-FFF2-40B4-BE49-F238E27FC236}">
                <a16:creationId xmlns:a16="http://schemas.microsoft.com/office/drawing/2014/main" id="{BBC6FF44-E521-76E0-7287-0ADE84A6E470}"/>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10975831" y="5313374"/>
            <a:ext cx="548640" cy="548640"/>
          </a:xfrm>
          <a:prstGeom prst="rect">
            <a:avLst/>
          </a:prstGeom>
        </p:spPr>
      </p:pic>
      <p:grpSp>
        <p:nvGrpSpPr>
          <p:cNvPr id="66" name="Group 65">
            <a:extLst>
              <a:ext uri="{FF2B5EF4-FFF2-40B4-BE49-F238E27FC236}">
                <a16:creationId xmlns:a16="http://schemas.microsoft.com/office/drawing/2014/main" id="{F67FB352-5498-A48E-7992-FEC49F5F234E}"/>
              </a:ext>
            </a:extLst>
          </p:cNvPr>
          <p:cNvGrpSpPr/>
          <p:nvPr/>
        </p:nvGrpSpPr>
        <p:grpSpPr>
          <a:xfrm>
            <a:off x="1583628" y="6129347"/>
            <a:ext cx="6998049" cy="599168"/>
            <a:chOff x="1583628" y="6129347"/>
            <a:chExt cx="6998049" cy="599168"/>
          </a:xfrm>
        </p:grpSpPr>
        <p:grpSp>
          <p:nvGrpSpPr>
            <p:cNvPr id="68" name="Group 67">
              <a:extLst>
                <a:ext uri="{FF2B5EF4-FFF2-40B4-BE49-F238E27FC236}">
                  <a16:creationId xmlns:a16="http://schemas.microsoft.com/office/drawing/2014/main" id="{E02D9214-7AB9-924D-2263-0897183E93AA}"/>
                </a:ext>
              </a:extLst>
            </p:cNvPr>
            <p:cNvGrpSpPr/>
            <p:nvPr/>
          </p:nvGrpSpPr>
          <p:grpSpPr>
            <a:xfrm>
              <a:off x="1583628" y="6129347"/>
              <a:ext cx="6998049" cy="599168"/>
              <a:chOff x="3277884" y="2702332"/>
              <a:chExt cx="6998049" cy="599168"/>
            </a:xfrm>
          </p:grpSpPr>
          <p:sp>
            <p:nvSpPr>
              <p:cNvPr id="72" name="TextBox 71">
                <a:extLst>
                  <a:ext uri="{FF2B5EF4-FFF2-40B4-BE49-F238E27FC236}">
                    <a16:creationId xmlns:a16="http://schemas.microsoft.com/office/drawing/2014/main" id="{050F55D5-22A7-EF3A-92DE-C4E8116B197A}"/>
                  </a:ext>
                </a:extLst>
              </p:cNvPr>
              <p:cNvSpPr txBox="1"/>
              <p:nvPr/>
            </p:nvSpPr>
            <p:spPr>
              <a:xfrm>
                <a:off x="4444544" y="2702332"/>
                <a:ext cx="5521960" cy="307777"/>
              </a:xfrm>
              <a:prstGeom prst="rect">
                <a:avLst/>
              </a:prstGeom>
              <a:noFill/>
            </p:spPr>
            <p:txBody>
              <a:bodyPr wrap="square" rtlCol="0">
                <a:spAutoFit/>
              </a:bodyPr>
              <a:lstStyle/>
              <a:p>
                <a:r>
                  <a:rPr lang="en-US" sz="1400">
                    <a:solidFill>
                      <a:schemeClr val="accent2"/>
                    </a:solidFill>
                  </a:rPr>
                  <a:t>To change icon color, select icon and change color of shape outline.</a:t>
                </a:r>
              </a:p>
            </p:txBody>
          </p:sp>
          <p:sp>
            <p:nvSpPr>
              <p:cNvPr id="74" name="TextBox 73">
                <a:extLst>
                  <a:ext uri="{FF2B5EF4-FFF2-40B4-BE49-F238E27FC236}">
                    <a16:creationId xmlns:a16="http://schemas.microsoft.com/office/drawing/2014/main" id="{C3DEE26F-184A-7523-B5D1-BB19E29947D4}"/>
                  </a:ext>
                </a:extLst>
              </p:cNvPr>
              <p:cNvSpPr txBox="1"/>
              <p:nvPr/>
            </p:nvSpPr>
            <p:spPr>
              <a:xfrm>
                <a:off x="4453911" y="2993723"/>
                <a:ext cx="5822022" cy="307777"/>
              </a:xfrm>
              <a:prstGeom prst="rect">
                <a:avLst/>
              </a:prstGeom>
              <a:noFill/>
            </p:spPr>
            <p:txBody>
              <a:bodyPr wrap="square" rtlCol="0">
                <a:spAutoFit/>
              </a:bodyPr>
              <a:lstStyle/>
              <a:p>
                <a:r>
                  <a:rPr lang="en-US" sz="1400">
                    <a:solidFill>
                      <a:schemeClr val="accent2"/>
                    </a:solidFill>
                  </a:rPr>
                  <a:t>When resizing, hold SHIFT and pull from corner only to preserve aspect ratio.</a:t>
                </a:r>
              </a:p>
            </p:txBody>
          </p:sp>
          <p:sp>
            <p:nvSpPr>
              <p:cNvPr id="76" name="TextBox 75">
                <a:extLst>
                  <a:ext uri="{FF2B5EF4-FFF2-40B4-BE49-F238E27FC236}">
                    <a16:creationId xmlns:a16="http://schemas.microsoft.com/office/drawing/2014/main" id="{CA28060D-F51C-3284-A0A2-A75EACAADA45}"/>
                  </a:ext>
                </a:extLst>
              </p:cNvPr>
              <p:cNvSpPr txBox="1"/>
              <p:nvPr/>
            </p:nvSpPr>
            <p:spPr>
              <a:xfrm>
                <a:off x="3277884" y="2839834"/>
                <a:ext cx="5521960" cy="307777"/>
              </a:xfrm>
              <a:prstGeom prst="rect">
                <a:avLst/>
              </a:prstGeom>
              <a:noFill/>
            </p:spPr>
            <p:txBody>
              <a:bodyPr wrap="square" rtlCol="0">
                <a:spAutoFit/>
              </a:bodyPr>
              <a:lstStyle/>
              <a:p>
                <a:r>
                  <a:rPr lang="en-US" sz="1400" b="1">
                    <a:solidFill>
                      <a:schemeClr val="accent2"/>
                    </a:solidFill>
                  </a:rPr>
                  <a:t>Usage tips:</a:t>
                </a:r>
              </a:p>
            </p:txBody>
          </p:sp>
        </p:grpSp>
        <p:cxnSp>
          <p:nvCxnSpPr>
            <p:cNvPr id="70" name="Straight Connector 69">
              <a:extLst>
                <a:ext uri="{FF2B5EF4-FFF2-40B4-BE49-F238E27FC236}">
                  <a16:creationId xmlns:a16="http://schemas.microsoft.com/office/drawing/2014/main" id="{A308BE31-C95C-F83F-18CF-0D23CACF0E1C}"/>
                </a:ext>
              </a:extLst>
            </p:cNvPr>
            <p:cNvCxnSpPr>
              <a:cxnSpLocks/>
            </p:cNvCxnSpPr>
            <p:nvPr/>
          </p:nvCxnSpPr>
          <p:spPr>
            <a:xfrm>
              <a:off x="2676719" y="6173597"/>
              <a:ext cx="0" cy="49428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987180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B2D5E36-D26A-6D4D-9370-917B166F053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Object 5" hidden="1">
                        <a:extLst>
                          <a:ext uri="{FF2B5EF4-FFF2-40B4-BE49-F238E27FC236}">
                            <a16:creationId xmlns:a16="http://schemas.microsoft.com/office/drawing/2014/main" id="{7B2D5E36-D26A-6D4D-9370-917B166F053C}"/>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B6A6FED2-1A14-6A4B-8045-18A1291EA159}"/>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96256623-BAA6-C245-8421-F794015D6977}"/>
              </a:ext>
            </a:extLst>
          </p:cNvPr>
          <p:cNvSpPr>
            <a:spLocks noGrp="1"/>
          </p:cNvSpPr>
          <p:nvPr>
            <p:ph type="title"/>
          </p:nvPr>
        </p:nvSpPr>
        <p:spPr/>
        <p:txBody>
          <a:bodyPr/>
          <a:lstStyle/>
          <a:p>
            <a:r>
              <a:rPr lang="en-US"/>
              <a:t>Time chart</a:t>
            </a:r>
          </a:p>
        </p:txBody>
      </p:sp>
      <p:graphicFrame>
        <p:nvGraphicFramePr>
          <p:cNvPr id="7" name="Content Placeholder 6">
            <a:extLst>
              <a:ext uri="{FF2B5EF4-FFF2-40B4-BE49-F238E27FC236}">
                <a16:creationId xmlns:a16="http://schemas.microsoft.com/office/drawing/2014/main" id="{2FEB68E0-652F-B941-9943-E58A5A9BEDA5}"/>
              </a:ext>
            </a:extLst>
          </p:cNvPr>
          <p:cNvGraphicFramePr>
            <a:graphicFrameLocks noGrp="1"/>
          </p:cNvGraphicFramePr>
          <p:nvPr>
            <p:ph idx="1"/>
            <p:extLst>
              <p:ext uri="{D42A27DB-BD31-4B8C-83A1-F6EECF244321}">
                <p14:modId xmlns:p14="http://schemas.microsoft.com/office/powerpoint/2010/main" val="3826202564"/>
              </p:ext>
            </p:extLst>
          </p:nvPr>
        </p:nvGraphicFramePr>
        <p:xfrm>
          <a:off x="-31899" y="1059542"/>
          <a:ext cx="11880997" cy="4916518"/>
        </p:xfrm>
        <a:graphic>
          <a:graphicData uri="http://schemas.openxmlformats.org/drawingml/2006/table">
            <a:tbl>
              <a:tblPr firstRow="1" bandRow="1">
                <a:tableStyleId>{2D5ABB26-0587-4C30-8999-92F81FD0307C}</a:tableStyleId>
              </a:tblPr>
              <a:tblGrid>
                <a:gridCol w="404258">
                  <a:extLst>
                    <a:ext uri="{9D8B030D-6E8A-4147-A177-3AD203B41FA5}">
                      <a16:colId xmlns:a16="http://schemas.microsoft.com/office/drawing/2014/main" val="663104760"/>
                    </a:ext>
                  </a:extLst>
                </a:gridCol>
                <a:gridCol w="573837">
                  <a:extLst>
                    <a:ext uri="{9D8B030D-6E8A-4147-A177-3AD203B41FA5}">
                      <a16:colId xmlns:a16="http://schemas.microsoft.com/office/drawing/2014/main" val="1885990853"/>
                    </a:ext>
                  </a:extLst>
                </a:gridCol>
                <a:gridCol w="573837">
                  <a:extLst>
                    <a:ext uri="{9D8B030D-6E8A-4147-A177-3AD203B41FA5}">
                      <a16:colId xmlns:a16="http://schemas.microsoft.com/office/drawing/2014/main" val="3491768034"/>
                    </a:ext>
                  </a:extLst>
                </a:gridCol>
                <a:gridCol w="382558">
                  <a:extLst>
                    <a:ext uri="{9D8B030D-6E8A-4147-A177-3AD203B41FA5}">
                      <a16:colId xmlns:a16="http://schemas.microsoft.com/office/drawing/2014/main" val="1999382256"/>
                    </a:ext>
                  </a:extLst>
                </a:gridCol>
                <a:gridCol w="382556">
                  <a:extLst>
                    <a:ext uri="{9D8B030D-6E8A-4147-A177-3AD203B41FA5}">
                      <a16:colId xmlns:a16="http://schemas.microsoft.com/office/drawing/2014/main" val="4039511985"/>
                    </a:ext>
                  </a:extLst>
                </a:gridCol>
                <a:gridCol w="382558">
                  <a:extLst>
                    <a:ext uri="{9D8B030D-6E8A-4147-A177-3AD203B41FA5}">
                      <a16:colId xmlns:a16="http://schemas.microsoft.com/office/drawing/2014/main" val="528802332"/>
                    </a:ext>
                  </a:extLst>
                </a:gridCol>
                <a:gridCol w="1147674">
                  <a:extLst>
                    <a:ext uri="{9D8B030D-6E8A-4147-A177-3AD203B41FA5}">
                      <a16:colId xmlns:a16="http://schemas.microsoft.com/office/drawing/2014/main" val="174702945"/>
                    </a:ext>
                  </a:extLst>
                </a:gridCol>
                <a:gridCol w="1147674">
                  <a:extLst>
                    <a:ext uri="{9D8B030D-6E8A-4147-A177-3AD203B41FA5}">
                      <a16:colId xmlns:a16="http://schemas.microsoft.com/office/drawing/2014/main" val="1809344078"/>
                    </a:ext>
                  </a:extLst>
                </a:gridCol>
                <a:gridCol w="1147674">
                  <a:extLst>
                    <a:ext uri="{9D8B030D-6E8A-4147-A177-3AD203B41FA5}">
                      <a16:colId xmlns:a16="http://schemas.microsoft.com/office/drawing/2014/main" val="1533490980"/>
                    </a:ext>
                  </a:extLst>
                </a:gridCol>
                <a:gridCol w="1147674">
                  <a:extLst>
                    <a:ext uri="{9D8B030D-6E8A-4147-A177-3AD203B41FA5}">
                      <a16:colId xmlns:a16="http://schemas.microsoft.com/office/drawing/2014/main" val="3958909674"/>
                    </a:ext>
                  </a:extLst>
                </a:gridCol>
                <a:gridCol w="1147675">
                  <a:extLst>
                    <a:ext uri="{9D8B030D-6E8A-4147-A177-3AD203B41FA5}">
                      <a16:colId xmlns:a16="http://schemas.microsoft.com/office/drawing/2014/main" val="679135222"/>
                    </a:ext>
                  </a:extLst>
                </a:gridCol>
                <a:gridCol w="1147674">
                  <a:extLst>
                    <a:ext uri="{9D8B030D-6E8A-4147-A177-3AD203B41FA5}">
                      <a16:colId xmlns:a16="http://schemas.microsoft.com/office/drawing/2014/main" val="3269644729"/>
                    </a:ext>
                  </a:extLst>
                </a:gridCol>
                <a:gridCol w="1147674">
                  <a:extLst>
                    <a:ext uri="{9D8B030D-6E8A-4147-A177-3AD203B41FA5}">
                      <a16:colId xmlns:a16="http://schemas.microsoft.com/office/drawing/2014/main" val="2128472036"/>
                    </a:ext>
                  </a:extLst>
                </a:gridCol>
                <a:gridCol w="1147674">
                  <a:extLst>
                    <a:ext uri="{9D8B030D-6E8A-4147-A177-3AD203B41FA5}">
                      <a16:colId xmlns:a16="http://schemas.microsoft.com/office/drawing/2014/main" val="4159084821"/>
                    </a:ext>
                  </a:extLst>
                </a:gridCol>
              </a:tblGrid>
              <a:tr h="463822">
                <a:tc>
                  <a:txBody>
                    <a:bodyPr/>
                    <a:lstStyle/>
                    <a:p>
                      <a:pPr algn="ctr"/>
                      <a:endParaRPr lang="en-US">
                        <a:solidFill>
                          <a:schemeClr val="tx1"/>
                        </a:solidFill>
                        <a:latin typeface="+mn-lt"/>
                      </a:endParaRPr>
                    </a:p>
                  </a:txBody>
                  <a:tcPr>
                    <a:lnL>
                      <a:noFill/>
                    </a:lnL>
                    <a:lnR>
                      <a:noFill/>
                    </a:lnR>
                    <a:lnT>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2400">
                          <a:solidFill>
                            <a:schemeClr val="tx1"/>
                          </a:solidFill>
                          <a:latin typeface="+mn-lt"/>
                        </a:rPr>
                        <a:t>20XX</a:t>
                      </a:r>
                    </a:p>
                  </a:txBody>
                  <a:tcPr>
                    <a:lnL>
                      <a:noFill/>
                    </a:lnL>
                    <a:lnB w="38100" cap="flat" cmpd="sng" algn="ctr">
                      <a:solidFill>
                        <a:schemeClr val="accent1"/>
                      </a:solidFill>
                      <a:prstDash val="solid"/>
                      <a:round/>
                      <a:headEnd type="none" w="med" len="med"/>
                      <a:tailEnd type="none" w="med" len="med"/>
                    </a:lnB>
                  </a:tcPr>
                </a:tc>
                <a:tc hMerge="1">
                  <a:txBody>
                    <a:bodyPr/>
                    <a:lstStyle/>
                    <a:p>
                      <a:endParaRPr lang="en-US"/>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20XX</a:t>
                      </a:r>
                    </a:p>
                  </a:txBody>
                  <a:tcPr>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829633466"/>
                  </a:ext>
                </a:extLst>
              </a:tr>
              <a:tr h="556587">
                <a:tc rowSpan="5">
                  <a:txBody>
                    <a:bodyPr/>
                    <a:lstStyle/>
                    <a:p>
                      <a:pPr algn="ctr"/>
                      <a:endParaRPr lang="en-US" sz="2400" b="1">
                        <a:solidFill>
                          <a:schemeClr val="accent2"/>
                        </a:solidFill>
                        <a:latin typeface="+mn-lt"/>
                      </a:endParaRPr>
                    </a:p>
                  </a:txBody>
                  <a:tcPr marL="0" marR="0" marT="0" marB="0" vert="vert270">
                    <a:lnL>
                      <a:noFill/>
                    </a:lnL>
                    <a:lnR w="9525"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tx2"/>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38100"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33351436"/>
                  </a:ext>
                </a:extLst>
              </a:tr>
              <a:tr h="556587">
                <a:tc vMerge="1">
                  <a:txBody>
                    <a:bodyPr/>
                    <a:lstStyle/>
                    <a:p>
                      <a:pPr algn="ctr"/>
                      <a:endParaRPr lang="en-US" sz="1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pPr algn="ctr"/>
                      <a:endParaRPr lang="en-US" sz="1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extLst>
                  <a:ext uri="{0D108BD9-81ED-4DB2-BD59-A6C34878D82A}">
                    <a16:rowId xmlns:a16="http://schemas.microsoft.com/office/drawing/2014/main" val="841349601"/>
                  </a:ext>
                </a:extLst>
              </a:tr>
              <a:tr h="556587">
                <a:tc vMerge="1">
                  <a:txBody>
                    <a:bodyPr/>
                    <a:lstStyle/>
                    <a:p>
                      <a:pPr algn="ctr"/>
                      <a:endParaRPr lang="en-US" sz="1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endParaRPr lang="en-US" sz="2400" b="0">
                        <a:solidFill>
                          <a:schemeClr val="bg1"/>
                        </a:solidFill>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73631327"/>
                  </a:ext>
                </a:extLst>
              </a:tr>
              <a:tr h="556587">
                <a:tc vMerge="1">
                  <a:txBody>
                    <a:bodyPr/>
                    <a:lstStyle/>
                    <a:p>
                      <a:pPr algn="ctr"/>
                      <a:endParaRPr lang="en-US" sz="1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tc>
                <a:tc gridSpan="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endParaRPr lang="en-US" sz="2400" b="0">
                        <a:solidFill>
                          <a:schemeClr val="bg1"/>
                        </a:solidFill>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70629418"/>
                  </a:ext>
                </a:extLst>
              </a:tr>
              <a:tr h="556587">
                <a:tc vMerge="1">
                  <a:txBody>
                    <a:bodyPr/>
                    <a:lstStyle/>
                    <a:p>
                      <a:pPr algn="ctr"/>
                      <a:endParaRPr lang="en-US" sz="1400" b="0">
                        <a:solidFill>
                          <a:schemeClr val="bg1"/>
                        </a:solidFill>
                        <a:latin typeface="+mn-lt"/>
                      </a:endParaRPr>
                    </a:p>
                  </a:txBody>
                  <a:tcPr marT="91440" marB="91440">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2400" b="0">
                        <a:solidFill>
                          <a:schemeClr val="bg1"/>
                        </a:solidFill>
                        <a:latin typeface="+mn-lt"/>
                      </a:endParaRPr>
                    </a:p>
                  </a:txBody>
                  <a:tcPr marT="91440" marB="9144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hMerge="1">
                  <a:txBody>
                    <a:bodyPr/>
                    <a:lstStyle/>
                    <a:p>
                      <a:endParaRPr lang="en-US"/>
                    </a:p>
                  </a:txBody>
                  <a:tcPr/>
                </a:tc>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endParaRPr lang="en-US" sz="2400" b="0">
                        <a:solidFill>
                          <a:schemeClr val="bg1"/>
                        </a:solidFill>
                      </a:endParaRPr>
                    </a:p>
                  </a:txBody>
                  <a:tcPr marL="0" marR="0"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pPr algn="ctr"/>
                      <a:endParaRPr lang="en-US"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hMerge="1">
                  <a:txBody>
                    <a:bodyPr/>
                    <a:lstStyle/>
                    <a:p>
                      <a:pPr algn="ctr"/>
                      <a:endParaRPr lang="en-US" sz="1400" b="0">
                        <a:solidFill>
                          <a:schemeClr val="tx1"/>
                        </a:solidFill>
                        <a:latin typeface="+mn-lt"/>
                      </a:endParaRPr>
                    </a:p>
                  </a:txBody>
                  <a:tcPr marT="91440" marB="91440">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hMerge="1">
                  <a:txBody>
                    <a:bodyPr/>
                    <a:lstStyle/>
                    <a:p>
                      <a:pPr algn="ctr"/>
                      <a:endParaRPr lang="en-US" sz="1400" b="0">
                        <a:solidFill>
                          <a:schemeClr val="tx1"/>
                        </a:solidFill>
                        <a:latin typeface="+mn-lt"/>
                      </a:endParaRPr>
                    </a:p>
                  </a:txBody>
                  <a:tcPr marT="91440" marB="91440">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hMerge="1">
                  <a:txBody>
                    <a:bodyPr/>
                    <a:lstStyle/>
                    <a:p>
                      <a:pPr algn="ctr"/>
                      <a:endParaRPr lang="en-US" sz="1400" b="0">
                        <a:solidFill>
                          <a:schemeClr val="tx1"/>
                        </a:solidFill>
                        <a:latin typeface="+mn-lt"/>
                      </a:endParaRPr>
                    </a:p>
                  </a:txBody>
                  <a:tcPr marT="91440" marB="91440">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tc>
                  <a:txBody>
                    <a:bodyPr/>
                    <a:lstStyle/>
                    <a:p>
                      <a:pPr algn="ctr"/>
                      <a:endParaRPr lang="en-US" sz="2400" b="0">
                        <a:solidFill>
                          <a:schemeClr val="tx1"/>
                        </a:solidFill>
                        <a:latin typeface="+mn-lt"/>
                      </a:endParaRPr>
                    </a:p>
                  </a:txBody>
                  <a:tcPr marT="91440" marB="9144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alpha val="30000"/>
                      </a:schemeClr>
                    </a:solidFill>
                  </a:tcPr>
                </a:tc>
                <a:extLst>
                  <a:ext uri="{0D108BD9-81ED-4DB2-BD59-A6C34878D82A}">
                    <a16:rowId xmlns:a16="http://schemas.microsoft.com/office/drawing/2014/main" val="2686222541"/>
                  </a:ext>
                </a:extLst>
              </a:tr>
              <a:tr h="556587">
                <a:tc rowSpan="3">
                  <a:txBody>
                    <a:bodyPr/>
                    <a:lstStyle/>
                    <a:p>
                      <a:pPr algn="ctr"/>
                      <a:endParaRPr lang="en-US" sz="2400" b="1">
                        <a:solidFill>
                          <a:schemeClr val="accent1"/>
                        </a:solidFill>
                        <a:latin typeface="+mn-lt"/>
                      </a:endParaRPr>
                    </a:p>
                  </a:txBody>
                  <a:tcPr marL="0" marR="0" marT="0" marB="0" vert="vert270">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tcPr>
                </a:tc>
                <a:tc gridSpan="7">
                  <a:txBody>
                    <a:bodyPr/>
                    <a:lstStyle/>
                    <a:p>
                      <a:pPr algn="ctr"/>
                      <a:r>
                        <a:rPr lang="en-US" sz="2400" b="0">
                          <a:solidFill>
                            <a:schemeClr val="bg1"/>
                          </a:solidFill>
                          <a:latin typeface="+mn-lt"/>
                        </a:rPr>
                        <a:t>Placeholder</a:t>
                      </a:r>
                      <a:endParaRPr lang="en-US" sz="2400" b="0" baseline="0">
                        <a:solidFill>
                          <a:schemeClr val="bg1"/>
                        </a:solidFill>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06442833"/>
                  </a:ext>
                </a:extLst>
              </a:tr>
              <a:tr h="556587">
                <a:tc vMerge="1">
                  <a:txBody>
                    <a:bodyPr/>
                    <a:lstStyle/>
                    <a:p>
                      <a:pPr algn="ctr"/>
                      <a:endParaRPr lang="en-US" sz="1400" b="0"/>
                    </a:p>
                  </a:txBody>
                  <a:tcPr marT="91440" marB="91440">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a:r>
                        <a:rPr lang="en-US" sz="2400" b="0">
                          <a:solidFill>
                            <a:schemeClr val="bg1"/>
                          </a:solidFill>
                          <a:latin typeface="+mn-lt"/>
                        </a:rPr>
                        <a:t>Placeholder</a:t>
                      </a:r>
                      <a:endParaRPr lang="en-US" sz="2400" b="0">
                        <a:solidFill>
                          <a:schemeClr val="bg1"/>
                        </a:solidFill>
                      </a:endParaRPr>
                    </a:p>
                  </a:txBody>
                  <a:tcPr marL="0" marR="0" marT="91440" marB="91440">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0"/>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4802796"/>
                  </a:ext>
                </a:extLst>
              </a:tr>
              <a:tr h="556587">
                <a:tc vMerge="1">
                  <a:txBody>
                    <a:bodyPr/>
                    <a:lstStyle/>
                    <a:p>
                      <a:pPr algn="ctr"/>
                      <a:endParaRPr lang="en-US" sz="1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gridSpan="2">
                  <a:txBody>
                    <a:bodyPr/>
                    <a:lstStyle/>
                    <a:p>
                      <a:pPr algn="ctr"/>
                      <a:endParaRPr lang="en-US" sz="2400" b="0">
                        <a:solidFill>
                          <a:schemeClr val="tx1"/>
                        </a:solidFill>
                        <a:latin typeface="+mn-lt"/>
                      </a:endParaRPr>
                    </a:p>
                  </a:txBody>
                  <a:tcPr marT="91440" marB="91440">
                    <a:lnL>
                      <a:noFill/>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latin typeface="+mn-lt"/>
                        </a:rPr>
                        <a:t>Placeholder</a:t>
                      </a:r>
                      <a:endParaRPr lang="en-US" sz="2400" b="0">
                        <a:solidFill>
                          <a:schemeClr val="bg1"/>
                        </a:solidFill>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solidFill>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tcPr>
                </a:tc>
                <a:tc hMerge="1">
                  <a:txBody>
                    <a:bodyPr/>
                    <a:lstStyle/>
                    <a:p>
                      <a:pPr algn="ctr"/>
                      <a:endParaRPr lang="en-US" sz="1400" b="0">
                        <a:solidFill>
                          <a:schemeClr val="tx1"/>
                        </a:solidFill>
                        <a:latin typeface="+mn-lt"/>
                      </a:endParaRPr>
                    </a:p>
                  </a:txBody>
                  <a:tcPr>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tcPr>
                </a:tc>
                <a:tc hMerge="1">
                  <a:txBody>
                    <a:bodyPr/>
                    <a:lstStyle/>
                    <a:p>
                      <a:pPr algn="ctr"/>
                      <a:endParaRPr lang="en-US" sz="1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hMerge="1">
                  <a:txBody>
                    <a:bodyPr/>
                    <a:lstStyle/>
                    <a:p>
                      <a:pPr algn="ctr"/>
                      <a:endParaRPr lang="en-US" sz="1400" b="0">
                        <a:solidFill>
                          <a:schemeClr val="tx1"/>
                        </a:solidFill>
                        <a:latin typeface="+mn-lt"/>
                      </a:endParaRPr>
                    </a:p>
                  </a:txBody>
                  <a:tcPr marT="91440" marB="91440">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endParaRPr lang="en-US" sz="2400" b="0">
                        <a:solidFill>
                          <a:schemeClr val="tx1"/>
                        </a:solidFill>
                        <a:latin typeface="+mn-lt"/>
                      </a:endParaRPr>
                    </a:p>
                  </a:txBody>
                  <a:tcPr marT="91440" marB="91440">
                    <a:lnL w="952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271982180"/>
                  </a:ext>
                </a:extLst>
              </a:tr>
            </a:tbl>
          </a:graphicData>
        </a:graphic>
      </p:graphicFrame>
      <p:sp>
        <p:nvSpPr>
          <p:cNvPr id="4" name="Text Placeholder 3">
            <a:extLst>
              <a:ext uri="{FF2B5EF4-FFF2-40B4-BE49-F238E27FC236}">
                <a16:creationId xmlns:a16="http://schemas.microsoft.com/office/drawing/2014/main" id="{51A7771F-A1AB-A542-AFB8-4DB7727C6411}"/>
              </a:ext>
            </a:extLst>
          </p:cNvPr>
          <p:cNvSpPr>
            <a:spLocks noGrp="1"/>
          </p:cNvSpPr>
          <p:nvPr>
            <p:ph idx="10"/>
          </p:nvPr>
        </p:nvSpPr>
        <p:spPr>
          <a:xfrm>
            <a:off x="1203284" y="6281699"/>
            <a:ext cx="7058029" cy="274981"/>
          </a:xfrm>
        </p:spPr>
        <p:txBody>
          <a:bodyPr/>
          <a:lstStyle/>
          <a:p>
            <a:r>
              <a:rPr lang="en-US" sz="1400"/>
              <a:t>*Footnote goes here</a:t>
            </a:r>
          </a:p>
        </p:txBody>
      </p:sp>
      <p:sp>
        <p:nvSpPr>
          <p:cNvPr id="8" name="Footer Placeholder 7">
            <a:extLst>
              <a:ext uri="{FF2B5EF4-FFF2-40B4-BE49-F238E27FC236}">
                <a16:creationId xmlns:a16="http://schemas.microsoft.com/office/drawing/2014/main" id="{F97140B6-2534-0097-F6EE-F3273AC4DF0A}"/>
              </a:ext>
            </a:extLst>
          </p:cNvPr>
          <p:cNvSpPr>
            <a:spLocks noGrp="1"/>
          </p:cNvSpPr>
          <p:nvPr>
            <p:ph type="ftr" sz="quarter" idx="3"/>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276543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ABB8BB0-63FB-CF45-A3DB-0B3361C0F90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FABB8BB0-63FB-CF45-A3DB-0B3361C0F901}"/>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9B80BE7-EA1D-5D47-ADCD-B2FF59CE1B4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FD5934DE-2326-BD4E-9ED0-6197D5A009AF}"/>
              </a:ext>
            </a:extLst>
          </p:cNvPr>
          <p:cNvSpPr>
            <a:spLocks noGrp="1"/>
          </p:cNvSpPr>
          <p:nvPr>
            <p:ph type="title"/>
          </p:nvPr>
        </p:nvSpPr>
        <p:spPr/>
        <p:txBody>
          <a:bodyPr/>
          <a:lstStyle/>
          <a:p>
            <a:r>
              <a:rPr lang="en-US"/>
              <a:t>Title for full page table layout</a:t>
            </a:r>
          </a:p>
        </p:txBody>
      </p:sp>
      <p:graphicFrame>
        <p:nvGraphicFramePr>
          <p:cNvPr id="6" name="Table Placeholder 5">
            <a:extLst>
              <a:ext uri="{FF2B5EF4-FFF2-40B4-BE49-F238E27FC236}">
                <a16:creationId xmlns:a16="http://schemas.microsoft.com/office/drawing/2014/main" id="{C7B0AEF3-4DE4-524D-A7D4-8CF4C9C6C8D3}"/>
              </a:ext>
            </a:extLst>
          </p:cNvPr>
          <p:cNvGraphicFramePr>
            <a:graphicFrameLocks noGrp="1"/>
          </p:cNvGraphicFramePr>
          <p:nvPr>
            <p:ph type="tbl" sz="quarter" idx="10"/>
            <p:extLst>
              <p:ext uri="{D42A27DB-BD31-4B8C-83A1-F6EECF244321}">
                <p14:modId xmlns:p14="http://schemas.microsoft.com/office/powerpoint/2010/main" val="1660103714"/>
              </p:ext>
            </p:extLst>
          </p:nvPr>
        </p:nvGraphicFramePr>
        <p:xfrm>
          <a:off x="342900" y="1188720"/>
          <a:ext cx="11506200" cy="4480560"/>
        </p:xfrm>
        <a:graphic>
          <a:graphicData uri="http://schemas.openxmlformats.org/drawingml/2006/table">
            <a:tbl>
              <a:tblPr firstRow="1" bandRow="1">
                <a:tableStyleId>{2D5ABB26-0587-4C30-8999-92F81FD0307C}</a:tableStyleId>
              </a:tblPr>
              <a:tblGrid>
                <a:gridCol w="2851119">
                  <a:extLst>
                    <a:ext uri="{9D8B030D-6E8A-4147-A177-3AD203B41FA5}">
                      <a16:colId xmlns:a16="http://schemas.microsoft.com/office/drawing/2014/main" val="2056232258"/>
                    </a:ext>
                  </a:extLst>
                </a:gridCol>
                <a:gridCol w="3388611">
                  <a:extLst>
                    <a:ext uri="{9D8B030D-6E8A-4147-A177-3AD203B41FA5}">
                      <a16:colId xmlns:a16="http://schemas.microsoft.com/office/drawing/2014/main" val="1548568559"/>
                    </a:ext>
                  </a:extLst>
                </a:gridCol>
                <a:gridCol w="3257688">
                  <a:extLst>
                    <a:ext uri="{9D8B030D-6E8A-4147-A177-3AD203B41FA5}">
                      <a16:colId xmlns:a16="http://schemas.microsoft.com/office/drawing/2014/main" val="3126962299"/>
                    </a:ext>
                  </a:extLst>
                </a:gridCol>
                <a:gridCol w="2008782">
                  <a:extLst>
                    <a:ext uri="{9D8B030D-6E8A-4147-A177-3AD203B41FA5}">
                      <a16:colId xmlns:a16="http://schemas.microsoft.com/office/drawing/2014/main" val="2652987257"/>
                    </a:ext>
                  </a:extLst>
                </a:gridCol>
              </a:tblGrid>
              <a:tr h="516835">
                <a:tc>
                  <a:txBody>
                    <a:bodyPr/>
                    <a:lstStyle/>
                    <a:p>
                      <a:r>
                        <a:rPr lang="en-US" sz="2400" b="1">
                          <a:solidFill>
                            <a:schemeClr val="accent2"/>
                          </a:solidFill>
                        </a:rPr>
                        <a:t>Header</a:t>
                      </a:r>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r>
                        <a:rPr lang="en-US" sz="2400" b="1">
                          <a:solidFill>
                            <a:schemeClr val="accent2"/>
                          </a:solidFill>
                        </a:rPr>
                        <a:t>Header</a:t>
                      </a:r>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r>
                        <a:rPr lang="en-US" sz="2400" b="1">
                          <a:solidFill>
                            <a:schemeClr val="accent2"/>
                          </a:solidFill>
                        </a:rPr>
                        <a:t>Header</a:t>
                      </a:r>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pPr algn="r"/>
                      <a:r>
                        <a:rPr lang="en-US" sz="2400" b="1">
                          <a:solidFill>
                            <a:schemeClr val="bg1"/>
                          </a:solidFill>
                        </a:rPr>
                        <a:t>Highlighted column</a:t>
                      </a:r>
                    </a:p>
                  </a:txBody>
                  <a:tcPr anchor="ctr">
                    <a:lnB w="19050" cap="flat" cmpd="sng" algn="ctr">
                      <a:solidFill>
                        <a:schemeClr val="accent1"/>
                      </a:solidFill>
                      <a:prstDash val="solid"/>
                      <a:round/>
                      <a:headEnd type="none" w="med" len="med"/>
                      <a:tailEnd type="none" w="med" len="med"/>
                    </a:lnB>
                    <a:solidFill>
                      <a:schemeClr val="accent2"/>
                    </a:solidFill>
                  </a:tcPr>
                </a:tc>
                <a:extLst>
                  <a:ext uri="{0D108BD9-81ED-4DB2-BD59-A6C34878D82A}">
                    <a16:rowId xmlns:a16="http://schemas.microsoft.com/office/drawing/2014/main" val="3399812869"/>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algn="r"/>
                      <a:r>
                        <a:rPr kumimoji="0" lang="en-US" sz="2400" u="none" strike="noStrike" kern="1200" cap="none" spc="0" normalizeH="0" baseline="0" noProof="0">
                          <a:ln>
                            <a:noFill/>
                          </a:ln>
                          <a:solidFill>
                            <a:schemeClr val="bg1"/>
                          </a:solidFill>
                          <a:effectLst/>
                          <a:uLnTx/>
                          <a:uFillTx/>
                        </a:rPr>
                        <a:t>000</a:t>
                      </a:r>
                      <a:endParaRPr lang="en-US" sz="2400">
                        <a:solidFill>
                          <a:schemeClr val="bg1"/>
                        </a:solidFill>
                      </a:endParaRPr>
                    </a:p>
                  </a:txBody>
                  <a:tcPr anchor="ctr">
                    <a:lnT w="19050" cap="flat" cmpd="sng" algn="ctr">
                      <a:solidFill>
                        <a:schemeClr val="accent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89553210"/>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647655953"/>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943960982"/>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48660181"/>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851111441"/>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628345158"/>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321404402"/>
                  </a:ext>
                </a:extLst>
              </a:tr>
              <a:tr h="381652">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r>
                        <a:rPr kumimoji="0" lang="en-US" sz="2400" b="0" i="0" u="none" strike="noStrike" kern="1200" cap="none" spc="0" normalizeH="0" baseline="0" noProof="0">
                          <a:ln>
                            <a:noFill/>
                          </a:ln>
                          <a:solidFill>
                            <a:srgbClr val="000000"/>
                          </a:solidFill>
                          <a:effectLst/>
                          <a:uLnTx/>
                          <a:uFillTx/>
                          <a:latin typeface="Calibri"/>
                          <a:ea typeface="+mn-ea"/>
                          <a:cs typeface="+mn-cs"/>
                        </a:rPr>
                        <a:t>000</a:t>
                      </a:r>
                      <a:endParaRPr lang="en-US" sz="2400"/>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algn="r"/>
                      <a:r>
                        <a:rPr kumimoji="0" lang="en-US" sz="2400" b="0" i="0" u="none" strike="noStrike" kern="1200" cap="none" spc="0" normalizeH="0" baseline="0" noProof="0">
                          <a:ln>
                            <a:noFill/>
                          </a:ln>
                          <a:solidFill>
                            <a:srgbClr val="FFFFFF"/>
                          </a:solidFill>
                          <a:effectLst/>
                          <a:uLnTx/>
                          <a:uFillTx/>
                          <a:latin typeface="Calibri"/>
                          <a:ea typeface="+mn-ea"/>
                          <a:cs typeface="+mn-cs"/>
                        </a:rPr>
                        <a:t>000</a:t>
                      </a:r>
                      <a:endParaRPr lang="en-US" sz="2400">
                        <a:solidFill>
                          <a:schemeClr val="bg1"/>
                        </a:solidFill>
                      </a:endParaRP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062441641"/>
                  </a:ext>
                </a:extLst>
              </a:tr>
            </a:tbl>
          </a:graphicData>
        </a:graphic>
      </p:graphicFrame>
      <p:sp>
        <p:nvSpPr>
          <p:cNvPr id="5" name="Footer Placeholder 4">
            <a:extLst>
              <a:ext uri="{FF2B5EF4-FFF2-40B4-BE49-F238E27FC236}">
                <a16:creationId xmlns:a16="http://schemas.microsoft.com/office/drawing/2014/main" id="{C45B57EF-E817-9854-CDBE-99AB4CB65955}"/>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0376195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ABB8BB0-63FB-CF45-A3DB-0B3361C0F90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FABB8BB0-63FB-CF45-A3DB-0B3361C0F901}"/>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9B80BE7-EA1D-5D47-ADCD-B2FF59CE1B4A}"/>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2" name="Title 1">
            <a:extLst>
              <a:ext uri="{FF2B5EF4-FFF2-40B4-BE49-F238E27FC236}">
                <a16:creationId xmlns:a16="http://schemas.microsoft.com/office/drawing/2014/main" id="{FD5934DE-2326-BD4E-9ED0-6197D5A009AF}"/>
              </a:ext>
            </a:extLst>
          </p:cNvPr>
          <p:cNvSpPr>
            <a:spLocks noGrp="1"/>
          </p:cNvSpPr>
          <p:nvPr>
            <p:ph type="title"/>
          </p:nvPr>
        </p:nvSpPr>
        <p:spPr/>
        <p:txBody>
          <a:bodyPr/>
          <a:lstStyle/>
          <a:p>
            <a:r>
              <a:rPr lang="en-US"/>
              <a:t>Title for full page table layout</a:t>
            </a:r>
          </a:p>
        </p:txBody>
      </p:sp>
      <p:graphicFrame>
        <p:nvGraphicFramePr>
          <p:cNvPr id="6" name="Table Placeholder 5">
            <a:extLst>
              <a:ext uri="{FF2B5EF4-FFF2-40B4-BE49-F238E27FC236}">
                <a16:creationId xmlns:a16="http://schemas.microsoft.com/office/drawing/2014/main" id="{C7B0AEF3-4DE4-524D-A7D4-8CF4C9C6C8D3}"/>
              </a:ext>
            </a:extLst>
          </p:cNvPr>
          <p:cNvGraphicFramePr>
            <a:graphicFrameLocks noGrp="1"/>
          </p:cNvGraphicFramePr>
          <p:nvPr>
            <p:ph type="tbl" sz="quarter" idx="10"/>
            <p:extLst>
              <p:ext uri="{D42A27DB-BD31-4B8C-83A1-F6EECF244321}">
                <p14:modId xmlns:p14="http://schemas.microsoft.com/office/powerpoint/2010/main" val="858066957"/>
              </p:ext>
            </p:extLst>
          </p:nvPr>
        </p:nvGraphicFramePr>
        <p:xfrm>
          <a:off x="350520" y="1341782"/>
          <a:ext cx="11498580" cy="4174435"/>
        </p:xfrm>
        <a:graphic>
          <a:graphicData uri="http://schemas.openxmlformats.org/drawingml/2006/table">
            <a:tbl>
              <a:tblPr firstRow="1" bandRow="1">
                <a:tableStyleId>{2D5ABB26-0587-4C30-8999-92F81FD0307C}</a:tableStyleId>
              </a:tblPr>
              <a:tblGrid>
                <a:gridCol w="2570251">
                  <a:extLst>
                    <a:ext uri="{9D8B030D-6E8A-4147-A177-3AD203B41FA5}">
                      <a16:colId xmlns:a16="http://schemas.microsoft.com/office/drawing/2014/main" val="2056232258"/>
                    </a:ext>
                  </a:extLst>
                </a:gridCol>
                <a:gridCol w="3054793">
                  <a:extLst>
                    <a:ext uri="{9D8B030D-6E8A-4147-A177-3AD203B41FA5}">
                      <a16:colId xmlns:a16="http://schemas.microsoft.com/office/drawing/2014/main" val="1548568559"/>
                    </a:ext>
                  </a:extLst>
                </a:gridCol>
                <a:gridCol w="2936768">
                  <a:extLst>
                    <a:ext uri="{9D8B030D-6E8A-4147-A177-3AD203B41FA5}">
                      <a16:colId xmlns:a16="http://schemas.microsoft.com/office/drawing/2014/main" val="3126962299"/>
                    </a:ext>
                  </a:extLst>
                </a:gridCol>
                <a:gridCol w="2936768">
                  <a:extLst>
                    <a:ext uri="{9D8B030D-6E8A-4147-A177-3AD203B41FA5}">
                      <a16:colId xmlns:a16="http://schemas.microsoft.com/office/drawing/2014/main" val="920368729"/>
                    </a:ext>
                  </a:extLst>
                </a:gridCol>
              </a:tblGrid>
              <a:tr h="516835">
                <a:tc>
                  <a:txBody>
                    <a:bodyPr/>
                    <a:lstStyle/>
                    <a:p>
                      <a:endParaRPr lang="en-US" sz="2400" b="1"/>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r>
                        <a:rPr lang="en-US" sz="2400" b="1">
                          <a:solidFill>
                            <a:schemeClr val="accent2"/>
                          </a:solidFill>
                        </a:rPr>
                        <a:t>Column one</a:t>
                      </a:r>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r>
                        <a:rPr lang="en-US" sz="2400" b="1">
                          <a:solidFill>
                            <a:schemeClr val="accent2"/>
                          </a:solidFill>
                        </a:rPr>
                        <a:t>Column two</a:t>
                      </a:r>
                    </a:p>
                  </a:txBody>
                  <a:tcPr anchor="ctr">
                    <a:lnB w="19050" cap="flat" cmpd="sng" algn="ctr">
                      <a:solidFill>
                        <a:schemeClr val="accent1"/>
                      </a:solidFill>
                      <a:prstDash val="solid"/>
                      <a:round/>
                      <a:headEnd type="none" w="med" len="med"/>
                      <a:tailEnd type="none" w="med" len="med"/>
                    </a:lnB>
                    <a:solidFill>
                      <a:schemeClr val="tx2"/>
                    </a:solidFill>
                  </a:tcPr>
                </a:tc>
                <a:tc>
                  <a:txBody>
                    <a:bodyPr/>
                    <a:lstStyle/>
                    <a:p>
                      <a:r>
                        <a:rPr lang="en-US" sz="2400" b="1">
                          <a:solidFill>
                            <a:schemeClr val="accent2"/>
                          </a:solidFill>
                        </a:rPr>
                        <a:t>Column three</a:t>
                      </a:r>
                    </a:p>
                  </a:txBody>
                  <a:tcPr anchor="ctr">
                    <a:lnB w="19050" cap="flat" cmpd="sng" algn="ctr">
                      <a:solidFill>
                        <a:schemeClr val="accent1"/>
                      </a:solidFill>
                      <a:prstDash val="solid"/>
                      <a:round/>
                      <a:headEnd type="none" w="med" len="med"/>
                      <a:tailEnd type="none" w="med" len="med"/>
                    </a:lnB>
                    <a:solidFill>
                      <a:schemeClr val="tx2"/>
                    </a:solidFill>
                  </a:tcPr>
                </a:tc>
                <a:extLst>
                  <a:ext uri="{0D108BD9-81ED-4DB2-BD59-A6C34878D82A}">
                    <a16:rowId xmlns:a16="http://schemas.microsoft.com/office/drawing/2014/main" val="3399812869"/>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one</a:t>
                      </a:r>
                      <a:endParaRPr lang="en-US" sz="2400" b="1"/>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19050" cap="flat" cmpd="sng" algn="ctr">
                      <a:solidFill>
                        <a:schemeClr val="accent1"/>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89553210"/>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two</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extLst>
                  <a:ext uri="{0D108BD9-81ED-4DB2-BD59-A6C34878D82A}">
                    <a16:rowId xmlns:a16="http://schemas.microsoft.com/office/drawing/2014/main" val="1647655953"/>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three</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943960982"/>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four</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extLst>
                  <a:ext uri="{0D108BD9-81ED-4DB2-BD59-A6C34878D82A}">
                    <a16:rowId xmlns:a16="http://schemas.microsoft.com/office/drawing/2014/main" val="948660181"/>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five</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851111441"/>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six</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extLst>
                  <a:ext uri="{0D108BD9-81ED-4DB2-BD59-A6C34878D82A}">
                    <a16:rowId xmlns:a16="http://schemas.microsoft.com/office/drawing/2014/main" val="3628345158"/>
                  </a:ext>
                </a:extLst>
              </a:tr>
              <a:tr h="381652">
                <a:tc>
                  <a:txBody>
                    <a:bodyPr/>
                    <a:lstStyle/>
                    <a:p>
                      <a:r>
                        <a:rPr kumimoji="0" lang="en-US" sz="2400" b="1" i="0" u="none" strike="noStrike" kern="1200" cap="none" spc="0" normalizeH="0" baseline="0" noProof="0">
                          <a:ln>
                            <a:noFill/>
                          </a:ln>
                          <a:solidFill>
                            <a:srgbClr val="000000"/>
                          </a:solidFill>
                          <a:effectLst/>
                          <a:uLnTx/>
                          <a:uFillTx/>
                          <a:latin typeface="Calibri"/>
                          <a:ea typeface="+mn-ea"/>
                          <a:cs typeface="+mn-cs"/>
                        </a:rPr>
                        <a:t>Header seven</a:t>
                      </a:r>
                      <a:endParaRPr lang="en-US" sz="2400" b="1"/>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321404402"/>
                  </a:ext>
                </a:extLst>
              </a:tr>
              <a:tr h="381652">
                <a:tc>
                  <a:txBody>
                    <a:bodyPr/>
                    <a:lstStyle/>
                    <a:p>
                      <a:r>
                        <a:rPr lang="en-US" sz="2400" b="1"/>
                        <a:t>Header eight</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Copy here</a:t>
                      </a:r>
                    </a:p>
                  </a:txBody>
                  <a:tcPr anchor="ct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rgbClr val="EAE7DD">
                        <a:alpha val="50000"/>
                      </a:srgbClr>
                    </a:solidFill>
                  </a:tcPr>
                </a:tc>
                <a:extLst>
                  <a:ext uri="{0D108BD9-81ED-4DB2-BD59-A6C34878D82A}">
                    <a16:rowId xmlns:a16="http://schemas.microsoft.com/office/drawing/2014/main" val="2541617647"/>
                  </a:ext>
                </a:extLst>
              </a:tr>
            </a:tbl>
          </a:graphicData>
        </a:graphic>
      </p:graphicFrame>
      <p:sp>
        <p:nvSpPr>
          <p:cNvPr id="5" name="Footer Placeholder 4">
            <a:extLst>
              <a:ext uri="{FF2B5EF4-FFF2-40B4-BE49-F238E27FC236}">
                <a16:creationId xmlns:a16="http://schemas.microsoft.com/office/drawing/2014/main" id="{072DF272-12DB-0C43-1EBE-4CA0878F9F93}"/>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465039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BB8827-63CC-8546-AE2B-7C3BE2E8F3A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58BB8827-63CC-8546-AE2B-7C3BE2E8F3A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D5AD4C0-1A11-8443-BC65-A1F2A40971D7}"/>
              </a:ext>
            </a:extLst>
          </p:cNvPr>
          <p:cNvSpPr/>
          <p:nvPr>
            <p:custDataLst>
              <p:tags r:id="rId2"/>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200">
              <a:latin typeface="Georgia" panose="02040502050405020303" pitchFamily="18" charset="0"/>
              <a:ea typeface="+mj-ea"/>
              <a:sym typeface="Georgia" panose="02040502050405020303" pitchFamily="18" charset="0"/>
            </a:endParaRPr>
          </a:p>
        </p:txBody>
      </p:sp>
      <p:sp>
        <p:nvSpPr>
          <p:cNvPr id="7" name="Title 6">
            <a:extLst>
              <a:ext uri="{FF2B5EF4-FFF2-40B4-BE49-F238E27FC236}">
                <a16:creationId xmlns:a16="http://schemas.microsoft.com/office/drawing/2014/main" id="{E6EEDAA0-3DE3-A34E-8B13-0745FC4EDCF8}"/>
              </a:ext>
            </a:extLst>
          </p:cNvPr>
          <p:cNvSpPr>
            <a:spLocks noGrp="1"/>
          </p:cNvSpPr>
          <p:nvPr>
            <p:ph type="title"/>
          </p:nvPr>
        </p:nvSpPr>
        <p:spPr/>
        <p:txBody>
          <a:bodyPr/>
          <a:lstStyle/>
          <a:p>
            <a:r>
              <a:rPr lang="en-US"/>
              <a:t>Timeline</a:t>
            </a:r>
          </a:p>
        </p:txBody>
      </p:sp>
      <p:sp>
        <p:nvSpPr>
          <p:cNvPr id="5" name="Footer Placeholder 4">
            <a:extLst>
              <a:ext uri="{FF2B5EF4-FFF2-40B4-BE49-F238E27FC236}">
                <a16:creationId xmlns:a16="http://schemas.microsoft.com/office/drawing/2014/main" id="{F5AF90F0-1885-05F1-CF18-D3307DE7687D}"/>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grpSp>
        <p:nvGrpSpPr>
          <p:cNvPr id="11" name="Group 10">
            <a:extLst>
              <a:ext uri="{FF2B5EF4-FFF2-40B4-BE49-F238E27FC236}">
                <a16:creationId xmlns:a16="http://schemas.microsoft.com/office/drawing/2014/main" id="{3FA5EC40-FDE1-E74D-586B-4C9D8B641A32}"/>
              </a:ext>
            </a:extLst>
          </p:cNvPr>
          <p:cNvGrpSpPr/>
          <p:nvPr/>
        </p:nvGrpSpPr>
        <p:grpSpPr>
          <a:xfrm>
            <a:off x="363779" y="5209034"/>
            <a:ext cx="11414390" cy="536128"/>
            <a:chOff x="641350" y="4831644"/>
            <a:chExt cx="10478204" cy="640134"/>
          </a:xfrm>
        </p:grpSpPr>
        <p:sp>
          <p:nvSpPr>
            <p:cNvPr id="12" name="Pentagon 11">
              <a:extLst>
                <a:ext uri="{FF2B5EF4-FFF2-40B4-BE49-F238E27FC236}">
                  <a16:creationId xmlns:a16="http://schemas.microsoft.com/office/drawing/2014/main" id="{FE27AE0F-0B7E-E239-5447-753706A52FE0}"/>
                </a:ext>
              </a:extLst>
            </p:cNvPr>
            <p:cNvSpPr/>
            <p:nvPr/>
          </p:nvSpPr>
          <p:spPr>
            <a:xfrm>
              <a:off x="8837082" y="4831644"/>
              <a:ext cx="2282472" cy="6401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a:t>     Phase 5</a:t>
              </a:r>
            </a:p>
          </p:txBody>
        </p:sp>
        <p:sp>
          <p:nvSpPr>
            <p:cNvPr id="13" name="Pentagon 12">
              <a:extLst>
                <a:ext uri="{FF2B5EF4-FFF2-40B4-BE49-F238E27FC236}">
                  <a16:creationId xmlns:a16="http://schemas.microsoft.com/office/drawing/2014/main" id="{14461AA1-2505-D5BB-1795-F87F9CAB6F10}"/>
                </a:ext>
              </a:extLst>
            </p:cNvPr>
            <p:cNvSpPr/>
            <p:nvPr/>
          </p:nvSpPr>
          <p:spPr>
            <a:xfrm>
              <a:off x="6788149" y="4831644"/>
              <a:ext cx="2282472" cy="6401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a:t>      Phase 4</a:t>
              </a:r>
            </a:p>
          </p:txBody>
        </p:sp>
        <p:sp>
          <p:nvSpPr>
            <p:cNvPr id="14" name="Pentagon 13">
              <a:extLst>
                <a:ext uri="{FF2B5EF4-FFF2-40B4-BE49-F238E27FC236}">
                  <a16:creationId xmlns:a16="http://schemas.microsoft.com/office/drawing/2014/main" id="{EAAF8C01-918C-F3A9-11E0-DAC60168F2D3}"/>
                </a:ext>
              </a:extLst>
            </p:cNvPr>
            <p:cNvSpPr/>
            <p:nvPr/>
          </p:nvSpPr>
          <p:spPr>
            <a:xfrm>
              <a:off x="4739216" y="4831644"/>
              <a:ext cx="2282472" cy="6401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a:t>      Phase 3</a:t>
              </a:r>
            </a:p>
          </p:txBody>
        </p:sp>
        <p:sp>
          <p:nvSpPr>
            <p:cNvPr id="15" name="Pentagon 14">
              <a:extLst>
                <a:ext uri="{FF2B5EF4-FFF2-40B4-BE49-F238E27FC236}">
                  <a16:creationId xmlns:a16="http://schemas.microsoft.com/office/drawing/2014/main" id="{EA39670B-ECB6-6300-4BCB-9AE86B3C443D}"/>
                </a:ext>
              </a:extLst>
            </p:cNvPr>
            <p:cNvSpPr/>
            <p:nvPr/>
          </p:nvSpPr>
          <p:spPr>
            <a:xfrm>
              <a:off x="2690283" y="4831644"/>
              <a:ext cx="2282472" cy="6401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a:t>      Phase 2</a:t>
              </a:r>
            </a:p>
          </p:txBody>
        </p:sp>
        <p:sp>
          <p:nvSpPr>
            <p:cNvPr id="16" name="Pentagon 15">
              <a:extLst>
                <a:ext uri="{FF2B5EF4-FFF2-40B4-BE49-F238E27FC236}">
                  <a16:creationId xmlns:a16="http://schemas.microsoft.com/office/drawing/2014/main" id="{1C077FCF-AA66-2A9A-DFE5-621F2D9ED263}"/>
                </a:ext>
              </a:extLst>
            </p:cNvPr>
            <p:cNvSpPr/>
            <p:nvPr/>
          </p:nvSpPr>
          <p:spPr>
            <a:xfrm>
              <a:off x="641350" y="4831644"/>
              <a:ext cx="2282472" cy="64013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a:t>  Phase 1</a:t>
              </a:r>
            </a:p>
          </p:txBody>
        </p:sp>
      </p:grpSp>
      <p:sp>
        <p:nvSpPr>
          <p:cNvPr id="29" name="Freeform 28">
            <a:extLst>
              <a:ext uri="{FF2B5EF4-FFF2-40B4-BE49-F238E27FC236}">
                <a16:creationId xmlns:a16="http://schemas.microsoft.com/office/drawing/2014/main" id="{81928201-C98C-0D3B-85FF-A5F325D3346D}"/>
              </a:ext>
            </a:extLst>
          </p:cNvPr>
          <p:cNvSpPr/>
          <p:nvPr/>
        </p:nvSpPr>
        <p:spPr>
          <a:xfrm>
            <a:off x="350488" y="1201480"/>
            <a:ext cx="11434331" cy="2565709"/>
          </a:xfrm>
          <a:custGeom>
            <a:avLst/>
            <a:gdLst>
              <a:gd name="connsiteX0" fmla="*/ 0 w 10821740"/>
              <a:gd name="connsiteY0" fmla="*/ 2450748 h 2450748"/>
              <a:gd name="connsiteX1" fmla="*/ 722489 w 10821740"/>
              <a:gd name="connsiteY1" fmla="*/ 1976615 h 2450748"/>
              <a:gd name="connsiteX2" fmla="*/ 1377244 w 10821740"/>
              <a:gd name="connsiteY2" fmla="*/ 1942748 h 2450748"/>
              <a:gd name="connsiteX3" fmla="*/ 2156178 w 10821740"/>
              <a:gd name="connsiteY3" fmla="*/ 2112081 h 2450748"/>
              <a:gd name="connsiteX4" fmla="*/ 2573867 w 10821740"/>
              <a:gd name="connsiteY4" fmla="*/ 2123370 h 2450748"/>
              <a:gd name="connsiteX5" fmla="*/ 3093156 w 10821740"/>
              <a:gd name="connsiteY5" fmla="*/ 1920170 h 2450748"/>
              <a:gd name="connsiteX6" fmla="*/ 3815644 w 10821740"/>
              <a:gd name="connsiteY6" fmla="*/ 1604081 h 2450748"/>
              <a:gd name="connsiteX7" fmla="*/ 4255911 w 10821740"/>
              <a:gd name="connsiteY7" fmla="*/ 1400881 h 2450748"/>
              <a:gd name="connsiteX8" fmla="*/ 4854222 w 10821740"/>
              <a:gd name="connsiteY8" fmla="*/ 1367015 h 2450748"/>
              <a:gd name="connsiteX9" fmla="*/ 5475111 w 10821740"/>
              <a:gd name="connsiteY9" fmla="*/ 1525059 h 2450748"/>
              <a:gd name="connsiteX10" fmla="*/ 6299200 w 10821740"/>
              <a:gd name="connsiteY10" fmla="*/ 1739548 h 2450748"/>
              <a:gd name="connsiteX11" fmla="*/ 6716889 w 10821740"/>
              <a:gd name="connsiteY11" fmla="*/ 1773415 h 2450748"/>
              <a:gd name="connsiteX12" fmla="*/ 7360356 w 10821740"/>
              <a:gd name="connsiteY12" fmla="*/ 1615370 h 2450748"/>
              <a:gd name="connsiteX13" fmla="*/ 7857067 w 10821740"/>
              <a:gd name="connsiteY13" fmla="*/ 1378303 h 2450748"/>
              <a:gd name="connsiteX14" fmla="*/ 8477956 w 10821740"/>
              <a:gd name="connsiteY14" fmla="*/ 983192 h 2450748"/>
              <a:gd name="connsiteX15" fmla="*/ 8703733 w 10821740"/>
              <a:gd name="connsiteY15" fmla="*/ 825148 h 2450748"/>
              <a:gd name="connsiteX16" fmla="*/ 9640711 w 10821740"/>
              <a:gd name="connsiteY16" fmla="*/ 430037 h 2450748"/>
              <a:gd name="connsiteX17" fmla="*/ 10227733 w 10821740"/>
              <a:gd name="connsiteY17" fmla="*/ 226837 h 2450748"/>
              <a:gd name="connsiteX18" fmla="*/ 10769600 w 10821740"/>
              <a:gd name="connsiteY18" fmla="*/ 23637 h 2450748"/>
              <a:gd name="connsiteX19" fmla="*/ 10769600 w 10821740"/>
              <a:gd name="connsiteY19" fmla="*/ 12348 h 245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21740" h="2450748">
                <a:moveTo>
                  <a:pt x="0" y="2450748"/>
                </a:moveTo>
                <a:cubicBezTo>
                  <a:pt x="246474" y="2256015"/>
                  <a:pt x="492948" y="2061282"/>
                  <a:pt x="722489" y="1976615"/>
                </a:cubicBezTo>
                <a:cubicBezTo>
                  <a:pt x="952030" y="1891948"/>
                  <a:pt x="1138296" y="1920170"/>
                  <a:pt x="1377244" y="1942748"/>
                </a:cubicBezTo>
                <a:cubicBezTo>
                  <a:pt x="1616192" y="1965326"/>
                  <a:pt x="1956741" y="2081977"/>
                  <a:pt x="2156178" y="2112081"/>
                </a:cubicBezTo>
                <a:cubicBezTo>
                  <a:pt x="2355615" y="2142185"/>
                  <a:pt x="2417704" y="2155355"/>
                  <a:pt x="2573867" y="2123370"/>
                </a:cubicBezTo>
                <a:cubicBezTo>
                  <a:pt x="2730030" y="2091385"/>
                  <a:pt x="2886193" y="2006718"/>
                  <a:pt x="3093156" y="1920170"/>
                </a:cubicBezTo>
                <a:cubicBezTo>
                  <a:pt x="3300119" y="1833622"/>
                  <a:pt x="3621852" y="1690629"/>
                  <a:pt x="3815644" y="1604081"/>
                </a:cubicBezTo>
                <a:cubicBezTo>
                  <a:pt x="4009436" y="1517533"/>
                  <a:pt x="4082815" y="1440392"/>
                  <a:pt x="4255911" y="1400881"/>
                </a:cubicBezTo>
                <a:cubicBezTo>
                  <a:pt x="4429007" y="1361370"/>
                  <a:pt x="4651022" y="1346319"/>
                  <a:pt x="4854222" y="1367015"/>
                </a:cubicBezTo>
                <a:cubicBezTo>
                  <a:pt x="5057422" y="1387711"/>
                  <a:pt x="5475111" y="1525059"/>
                  <a:pt x="5475111" y="1525059"/>
                </a:cubicBezTo>
                <a:cubicBezTo>
                  <a:pt x="5715941" y="1587148"/>
                  <a:pt x="6092237" y="1698155"/>
                  <a:pt x="6299200" y="1739548"/>
                </a:cubicBezTo>
                <a:cubicBezTo>
                  <a:pt x="6506163" y="1780941"/>
                  <a:pt x="6540030" y="1794111"/>
                  <a:pt x="6716889" y="1773415"/>
                </a:cubicBezTo>
                <a:cubicBezTo>
                  <a:pt x="6893748" y="1752719"/>
                  <a:pt x="7170326" y="1681222"/>
                  <a:pt x="7360356" y="1615370"/>
                </a:cubicBezTo>
                <a:cubicBezTo>
                  <a:pt x="7550386" y="1549518"/>
                  <a:pt x="7670800" y="1483666"/>
                  <a:pt x="7857067" y="1378303"/>
                </a:cubicBezTo>
                <a:cubicBezTo>
                  <a:pt x="8043334" y="1272940"/>
                  <a:pt x="8336845" y="1075384"/>
                  <a:pt x="8477956" y="983192"/>
                </a:cubicBezTo>
                <a:cubicBezTo>
                  <a:pt x="8619067" y="891000"/>
                  <a:pt x="8509941" y="917340"/>
                  <a:pt x="8703733" y="825148"/>
                </a:cubicBezTo>
                <a:cubicBezTo>
                  <a:pt x="8897525" y="732956"/>
                  <a:pt x="9386711" y="529755"/>
                  <a:pt x="9640711" y="430037"/>
                </a:cubicBezTo>
                <a:cubicBezTo>
                  <a:pt x="9894711" y="330319"/>
                  <a:pt x="10039585" y="294570"/>
                  <a:pt x="10227733" y="226837"/>
                </a:cubicBezTo>
                <a:cubicBezTo>
                  <a:pt x="10415881" y="159104"/>
                  <a:pt x="10769600" y="23637"/>
                  <a:pt x="10769600" y="23637"/>
                </a:cubicBezTo>
                <a:cubicBezTo>
                  <a:pt x="10859911" y="-12111"/>
                  <a:pt x="10814755" y="118"/>
                  <a:pt x="10769600" y="12348"/>
                </a:cubicBez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3FFC282-EE21-D60A-9669-39FC50247A80}"/>
              </a:ext>
            </a:extLst>
          </p:cNvPr>
          <p:cNvSpPr/>
          <p:nvPr/>
        </p:nvSpPr>
        <p:spPr>
          <a:xfrm>
            <a:off x="737537" y="3331349"/>
            <a:ext cx="200914" cy="200914"/>
          </a:xfrm>
          <a:prstGeom prst="ellipse">
            <a:avLst/>
          </a:prstGeom>
          <a:solidFill>
            <a:schemeClr val="bg1"/>
          </a:solidFill>
          <a:ln w="476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DA3261CE-382A-102F-D53D-9B3A4D3569E6}"/>
              </a:ext>
            </a:extLst>
          </p:cNvPr>
          <p:cNvSpPr/>
          <p:nvPr/>
        </p:nvSpPr>
        <p:spPr>
          <a:xfrm>
            <a:off x="3390775" y="3159979"/>
            <a:ext cx="200914" cy="200914"/>
          </a:xfrm>
          <a:prstGeom prst="ellipse">
            <a:avLst/>
          </a:prstGeom>
          <a:solidFill>
            <a:schemeClr val="bg1"/>
          </a:solidFill>
          <a:ln w="476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Oval 31">
            <a:extLst>
              <a:ext uri="{FF2B5EF4-FFF2-40B4-BE49-F238E27FC236}">
                <a16:creationId xmlns:a16="http://schemas.microsoft.com/office/drawing/2014/main" id="{96D3726E-2CC1-472D-859B-E9775E4B0F43}"/>
              </a:ext>
            </a:extLst>
          </p:cNvPr>
          <p:cNvSpPr/>
          <p:nvPr/>
        </p:nvSpPr>
        <p:spPr>
          <a:xfrm>
            <a:off x="5512184" y="2527692"/>
            <a:ext cx="200914" cy="200914"/>
          </a:xfrm>
          <a:prstGeom prst="ellipse">
            <a:avLst/>
          </a:prstGeom>
          <a:solidFill>
            <a:schemeClr val="bg1"/>
          </a:solidFill>
          <a:ln w="476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id="{F3799372-7A60-1B20-A9DA-E1C0B912B94F}"/>
              </a:ext>
            </a:extLst>
          </p:cNvPr>
          <p:cNvSpPr/>
          <p:nvPr/>
        </p:nvSpPr>
        <p:spPr>
          <a:xfrm>
            <a:off x="6699937" y="2864519"/>
            <a:ext cx="200914" cy="200914"/>
          </a:xfrm>
          <a:prstGeom prst="ellipse">
            <a:avLst/>
          </a:prstGeom>
          <a:solidFill>
            <a:schemeClr val="bg1"/>
          </a:solidFill>
          <a:ln w="476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Oval 33">
            <a:extLst>
              <a:ext uri="{FF2B5EF4-FFF2-40B4-BE49-F238E27FC236}">
                <a16:creationId xmlns:a16="http://schemas.microsoft.com/office/drawing/2014/main" id="{173C99A3-4150-B434-3C15-B49A9BED7991}"/>
              </a:ext>
            </a:extLst>
          </p:cNvPr>
          <p:cNvSpPr/>
          <p:nvPr/>
        </p:nvSpPr>
        <p:spPr>
          <a:xfrm>
            <a:off x="8674048" y="2330743"/>
            <a:ext cx="515536" cy="515536"/>
          </a:xfrm>
          <a:prstGeom prst="ellipse">
            <a:avLst/>
          </a:prstGeom>
          <a:solidFill>
            <a:schemeClr val="bg1"/>
          </a:solidFill>
          <a:ln w="476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TextBox 34">
            <a:extLst>
              <a:ext uri="{FF2B5EF4-FFF2-40B4-BE49-F238E27FC236}">
                <a16:creationId xmlns:a16="http://schemas.microsoft.com/office/drawing/2014/main" id="{E31A36D2-007B-415F-63B3-F85DC641663F}"/>
              </a:ext>
            </a:extLst>
          </p:cNvPr>
          <p:cNvSpPr txBox="1"/>
          <p:nvPr/>
        </p:nvSpPr>
        <p:spPr>
          <a:xfrm>
            <a:off x="2721643" y="3651240"/>
            <a:ext cx="1539176" cy="483321"/>
          </a:xfrm>
          <a:prstGeom prst="rect">
            <a:avLst/>
          </a:prstGeom>
          <a:noFill/>
        </p:spPr>
        <p:txBody>
          <a:bodyPr wrap="none" rtlCol="0">
            <a:spAutoFit/>
          </a:bodyPr>
          <a:lstStyle/>
          <a:p>
            <a:r>
              <a:rPr lang="en-US" sz="2400" b="1">
                <a:solidFill>
                  <a:schemeClr val="accent2"/>
                </a:solidFill>
              </a:rPr>
              <a:t>Milestone</a:t>
            </a:r>
          </a:p>
        </p:txBody>
      </p:sp>
      <p:sp>
        <p:nvSpPr>
          <p:cNvPr id="36" name="TextBox 35">
            <a:extLst>
              <a:ext uri="{FF2B5EF4-FFF2-40B4-BE49-F238E27FC236}">
                <a16:creationId xmlns:a16="http://schemas.microsoft.com/office/drawing/2014/main" id="{31B7732B-1DD6-C3F2-ED8A-B652CFD1C9BC}"/>
              </a:ext>
            </a:extLst>
          </p:cNvPr>
          <p:cNvSpPr txBox="1"/>
          <p:nvPr/>
        </p:nvSpPr>
        <p:spPr>
          <a:xfrm>
            <a:off x="293249" y="2281722"/>
            <a:ext cx="1539176" cy="483321"/>
          </a:xfrm>
          <a:prstGeom prst="rect">
            <a:avLst/>
          </a:prstGeom>
          <a:noFill/>
        </p:spPr>
        <p:txBody>
          <a:bodyPr wrap="none" rtlCol="0">
            <a:spAutoFit/>
          </a:bodyPr>
          <a:lstStyle/>
          <a:p>
            <a:r>
              <a:rPr lang="en-US" sz="2400" b="1">
                <a:solidFill>
                  <a:schemeClr val="accent2"/>
                </a:solidFill>
              </a:rPr>
              <a:t>Milestone</a:t>
            </a:r>
          </a:p>
        </p:txBody>
      </p:sp>
      <p:sp>
        <p:nvSpPr>
          <p:cNvPr id="37" name="TextBox 36">
            <a:extLst>
              <a:ext uri="{FF2B5EF4-FFF2-40B4-BE49-F238E27FC236}">
                <a16:creationId xmlns:a16="http://schemas.microsoft.com/office/drawing/2014/main" id="{C452A088-4CCA-C46B-C4A1-F7DF0F481801}"/>
              </a:ext>
            </a:extLst>
          </p:cNvPr>
          <p:cNvSpPr txBox="1"/>
          <p:nvPr/>
        </p:nvSpPr>
        <p:spPr>
          <a:xfrm>
            <a:off x="4801188" y="1808398"/>
            <a:ext cx="1539176" cy="483321"/>
          </a:xfrm>
          <a:prstGeom prst="rect">
            <a:avLst/>
          </a:prstGeom>
          <a:noFill/>
        </p:spPr>
        <p:txBody>
          <a:bodyPr wrap="none" rtlCol="0">
            <a:spAutoFit/>
          </a:bodyPr>
          <a:lstStyle/>
          <a:p>
            <a:r>
              <a:rPr lang="en-US" sz="2400" b="1">
                <a:solidFill>
                  <a:schemeClr val="accent2"/>
                </a:solidFill>
              </a:rPr>
              <a:t>Milestone</a:t>
            </a:r>
          </a:p>
        </p:txBody>
      </p:sp>
      <p:sp>
        <p:nvSpPr>
          <p:cNvPr id="38" name="TextBox 37">
            <a:extLst>
              <a:ext uri="{FF2B5EF4-FFF2-40B4-BE49-F238E27FC236}">
                <a16:creationId xmlns:a16="http://schemas.microsoft.com/office/drawing/2014/main" id="{763DDD31-B895-6719-1D31-12ED38DB08A0}"/>
              </a:ext>
            </a:extLst>
          </p:cNvPr>
          <p:cNvSpPr txBox="1"/>
          <p:nvPr/>
        </p:nvSpPr>
        <p:spPr>
          <a:xfrm>
            <a:off x="6131262" y="3290603"/>
            <a:ext cx="1539176" cy="483321"/>
          </a:xfrm>
          <a:prstGeom prst="rect">
            <a:avLst/>
          </a:prstGeom>
          <a:noFill/>
        </p:spPr>
        <p:txBody>
          <a:bodyPr wrap="none" rtlCol="0">
            <a:spAutoFit/>
          </a:bodyPr>
          <a:lstStyle/>
          <a:p>
            <a:r>
              <a:rPr lang="en-US" sz="2400" b="1">
                <a:solidFill>
                  <a:schemeClr val="accent2"/>
                </a:solidFill>
              </a:rPr>
              <a:t>Milestone</a:t>
            </a:r>
          </a:p>
        </p:txBody>
      </p:sp>
      <p:sp>
        <p:nvSpPr>
          <p:cNvPr id="39" name="TextBox 38">
            <a:extLst>
              <a:ext uri="{FF2B5EF4-FFF2-40B4-BE49-F238E27FC236}">
                <a16:creationId xmlns:a16="http://schemas.microsoft.com/office/drawing/2014/main" id="{DD50A2A8-37D4-2BB5-2DB4-5567A658E7DB}"/>
              </a:ext>
            </a:extLst>
          </p:cNvPr>
          <p:cNvSpPr txBox="1"/>
          <p:nvPr/>
        </p:nvSpPr>
        <p:spPr>
          <a:xfrm>
            <a:off x="8074745" y="1464713"/>
            <a:ext cx="1539176" cy="483321"/>
          </a:xfrm>
          <a:prstGeom prst="rect">
            <a:avLst/>
          </a:prstGeom>
          <a:noFill/>
        </p:spPr>
        <p:txBody>
          <a:bodyPr wrap="none" rtlCol="0">
            <a:spAutoFit/>
          </a:bodyPr>
          <a:lstStyle/>
          <a:p>
            <a:r>
              <a:rPr lang="en-US" sz="2400" b="1">
                <a:solidFill>
                  <a:schemeClr val="accent2"/>
                </a:solidFill>
              </a:rPr>
              <a:t>Milestone</a:t>
            </a:r>
          </a:p>
        </p:txBody>
      </p:sp>
    </p:spTree>
    <p:extLst>
      <p:ext uri="{BB962C8B-B14F-4D97-AF65-F5344CB8AC3E}">
        <p14:creationId xmlns:p14="http://schemas.microsoft.com/office/powerpoint/2010/main" val="2676503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66B002-5A83-70BF-3213-AA96E26133D7}"/>
              </a:ext>
            </a:extLst>
          </p:cNvPr>
          <p:cNvSpPr>
            <a:spLocks noGrp="1"/>
          </p:cNvSpPr>
          <p:nvPr>
            <p:ph type="title"/>
          </p:nvPr>
        </p:nvSpPr>
        <p:spPr/>
        <p:txBody>
          <a:bodyPr/>
          <a:lstStyle/>
          <a:p>
            <a:r>
              <a:rPr lang="en-US"/>
              <a:t>Slide title goes here, sentence case</a:t>
            </a:r>
          </a:p>
        </p:txBody>
      </p:sp>
      <p:sp>
        <p:nvSpPr>
          <p:cNvPr id="2" name="Footer Placeholder 1">
            <a:extLst>
              <a:ext uri="{FF2B5EF4-FFF2-40B4-BE49-F238E27FC236}">
                <a16:creationId xmlns:a16="http://schemas.microsoft.com/office/drawing/2014/main" id="{A6CCC39C-9695-1B52-1034-BB0E7D573C6D}"/>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Rectangle 3">
            <a:extLst>
              <a:ext uri="{FF2B5EF4-FFF2-40B4-BE49-F238E27FC236}">
                <a16:creationId xmlns:a16="http://schemas.microsoft.com/office/drawing/2014/main" id="{F0B417EA-3059-0F38-22DF-234E13E3CCC6}"/>
              </a:ext>
            </a:extLst>
          </p:cNvPr>
          <p:cNvSpPr/>
          <p:nvPr/>
        </p:nvSpPr>
        <p:spPr>
          <a:xfrm>
            <a:off x="520809" y="2207368"/>
            <a:ext cx="6104116" cy="1166535"/>
          </a:xfrm>
          <a:custGeom>
            <a:avLst/>
            <a:gdLst>
              <a:gd name="connsiteX0" fmla="*/ 0 w 17288540"/>
              <a:gd name="connsiteY0" fmla="*/ 0 h 4953713"/>
              <a:gd name="connsiteX1" fmla="*/ 17288540 w 17288540"/>
              <a:gd name="connsiteY1" fmla="*/ 0 h 4953713"/>
              <a:gd name="connsiteX2" fmla="*/ 17288540 w 17288540"/>
              <a:gd name="connsiteY2" fmla="*/ 4953713 h 4953713"/>
              <a:gd name="connsiteX3" fmla="*/ 0 w 17288540"/>
              <a:gd name="connsiteY3" fmla="*/ 4953713 h 4953713"/>
              <a:gd name="connsiteX4" fmla="*/ 0 w 17288540"/>
              <a:gd name="connsiteY4" fmla="*/ 0 h 4953713"/>
              <a:gd name="connsiteX0" fmla="*/ 0 w 17288540"/>
              <a:gd name="connsiteY0" fmla="*/ 1059 h 4954772"/>
              <a:gd name="connsiteX1" fmla="*/ 2615610 w 17288540"/>
              <a:gd name="connsiteY1" fmla="*/ 0 h 4954772"/>
              <a:gd name="connsiteX2" fmla="*/ 17288540 w 17288540"/>
              <a:gd name="connsiteY2" fmla="*/ 1059 h 4954772"/>
              <a:gd name="connsiteX3" fmla="*/ 17288540 w 17288540"/>
              <a:gd name="connsiteY3" fmla="*/ 4954772 h 4954772"/>
              <a:gd name="connsiteX4" fmla="*/ 0 w 17288540"/>
              <a:gd name="connsiteY4" fmla="*/ 4954772 h 4954772"/>
              <a:gd name="connsiteX5" fmla="*/ 0 w 17288540"/>
              <a:gd name="connsiteY5" fmla="*/ 1059 h 4954772"/>
              <a:gd name="connsiteX0" fmla="*/ 0 w 17288540"/>
              <a:gd name="connsiteY0" fmla="*/ 1059 h 4954772"/>
              <a:gd name="connsiteX1" fmla="*/ 2615610 w 17288540"/>
              <a:gd name="connsiteY1" fmla="*/ 0 h 4954772"/>
              <a:gd name="connsiteX2" fmla="*/ 4890977 w 17288540"/>
              <a:gd name="connsiteY2" fmla="*/ 0 h 4954772"/>
              <a:gd name="connsiteX3" fmla="*/ 17288540 w 17288540"/>
              <a:gd name="connsiteY3" fmla="*/ 1059 h 4954772"/>
              <a:gd name="connsiteX4" fmla="*/ 17288540 w 17288540"/>
              <a:gd name="connsiteY4" fmla="*/ 4954772 h 4954772"/>
              <a:gd name="connsiteX5" fmla="*/ 0 w 17288540"/>
              <a:gd name="connsiteY5" fmla="*/ 4954772 h 4954772"/>
              <a:gd name="connsiteX6" fmla="*/ 0 w 17288540"/>
              <a:gd name="connsiteY6"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17288540 w 17288540"/>
              <a:gd name="connsiteY4" fmla="*/ 1059 h 4954772"/>
              <a:gd name="connsiteX5" fmla="*/ 17288540 w 17288540"/>
              <a:gd name="connsiteY5" fmla="*/ 4954772 h 4954772"/>
              <a:gd name="connsiteX6" fmla="*/ 0 w 17288540"/>
              <a:gd name="connsiteY6" fmla="*/ 4954772 h 4954772"/>
              <a:gd name="connsiteX7" fmla="*/ 0 w 17288540"/>
              <a:gd name="connsiteY7"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7288540 w 17288540"/>
              <a:gd name="connsiteY5" fmla="*/ 1059 h 4954772"/>
              <a:gd name="connsiteX6" fmla="*/ 17288540 w 17288540"/>
              <a:gd name="connsiteY6" fmla="*/ 4954772 h 4954772"/>
              <a:gd name="connsiteX7" fmla="*/ 0 w 17288540"/>
              <a:gd name="connsiteY7" fmla="*/ 4954772 h 4954772"/>
              <a:gd name="connsiteX8" fmla="*/ 0 w 17288540"/>
              <a:gd name="connsiteY8"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7288540 w 17288540"/>
              <a:gd name="connsiteY6" fmla="*/ 1059 h 4954772"/>
              <a:gd name="connsiteX7" fmla="*/ 17288540 w 17288540"/>
              <a:gd name="connsiteY7" fmla="*/ 4954772 h 4954772"/>
              <a:gd name="connsiteX8" fmla="*/ 0 w 17288540"/>
              <a:gd name="connsiteY8" fmla="*/ 4954772 h 4954772"/>
              <a:gd name="connsiteX9" fmla="*/ 0 w 17288540"/>
              <a:gd name="connsiteY9"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059 h 4954772"/>
              <a:gd name="connsiteX0" fmla="*/ 0 w 17288540"/>
              <a:gd name="connsiteY0" fmla="*/ 164697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936697 w 17288540"/>
              <a:gd name="connsiteY2" fmla="*/ 195453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936697 w 17288540"/>
              <a:gd name="connsiteY2" fmla="*/ 1954530 h 4954772"/>
              <a:gd name="connsiteX3" fmla="*/ 7393881 w 17288540"/>
              <a:gd name="connsiteY3" fmla="*/ 148590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546419 w 17288540"/>
              <a:gd name="connsiteY5" fmla="*/ 20206 h 4953713"/>
              <a:gd name="connsiteX6" fmla="*/ 14672930 w 17288540"/>
              <a:gd name="connsiteY6" fmla="*/ 2020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352109 w 17288540"/>
              <a:gd name="connsiteY5" fmla="*/ 1311796 h 4953713"/>
              <a:gd name="connsiteX6" fmla="*/ 14672930 w 17288540"/>
              <a:gd name="connsiteY6" fmla="*/ 2020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352109 w 17288540"/>
              <a:gd name="connsiteY5" fmla="*/ 1311796 h 4953713"/>
              <a:gd name="connsiteX6" fmla="*/ 14775800 w 17288540"/>
              <a:gd name="connsiteY6" fmla="*/ 85459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2352109 w 17288540"/>
              <a:gd name="connsiteY5" fmla="*/ 1244275 h 4886192"/>
              <a:gd name="connsiteX6" fmla="*/ 14775800 w 17288540"/>
              <a:gd name="connsiteY6" fmla="*/ 787075 h 4886192"/>
              <a:gd name="connsiteX7" fmla="*/ 17288540 w 17288540"/>
              <a:gd name="connsiteY7" fmla="*/ 1955589 h 4886192"/>
              <a:gd name="connsiteX8" fmla="*/ 17288540 w 17288540"/>
              <a:gd name="connsiteY8" fmla="*/ 4886192 h 4886192"/>
              <a:gd name="connsiteX9" fmla="*/ 0 w 17288540"/>
              <a:gd name="connsiteY9" fmla="*/ 4886192 h 4886192"/>
              <a:gd name="connsiteX10" fmla="*/ 0 w 17288540"/>
              <a:gd name="connsiteY10"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2352109 w 17288540"/>
              <a:gd name="connsiteY5" fmla="*/ 1244275 h 4886192"/>
              <a:gd name="connsiteX6" fmla="*/ 17288540 w 17288540"/>
              <a:gd name="connsiteY6" fmla="*/ 1955589 h 4886192"/>
              <a:gd name="connsiteX7" fmla="*/ 17288540 w 17288540"/>
              <a:gd name="connsiteY7" fmla="*/ 4886192 h 4886192"/>
              <a:gd name="connsiteX8" fmla="*/ 0 w 17288540"/>
              <a:gd name="connsiteY8" fmla="*/ 4886192 h 4886192"/>
              <a:gd name="connsiteX9" fmla="*/ 0 w 17288540"/>
              <a:gd name="connsiteY9"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7288540 w 17288540"/>
              <a:gd name="connsiteY5" fmla="*/ 1955589 h 4886192"/>
              <a:gd name="connsiteX6" fmla="*/ 17288540 w 17288540"/>
              <a:gd name="connsiteY6" fmla="*/ 4886192 h 4886192"/>
              <a:gd name="connsiteX7" fmla="*/ 0 w 17288540"/>
              <a:gd name="connsiteY7" fmla="*/ 4886192 h 4886192"/>
              <a:gd name="connsiteX8" fmla="*/ 0 w 17288540"/>
              <a:gd name="connsiteY8"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9879563 w 17288540"/>
              <a:gd name="connsiteY5" fmla="*/ 698289 h 4886192"/>
              <a:gd name="connsiteX6" fmla="*/ 17288540 w 17288540"/>
              <a:gd name="connsiteY6" fmla="*/ 4886192 h 4886192"/>
              <a:gd name="connsiteX7" fmla="*/ 0 w 17288540"/>
              <a:gd name="connsiteY7" fmla="*/ 4886192 h 4886192"/>
              <a:gd name="connsiteX8" fmla="*/ 0 w 17288540"/>
              <a:gd name="connsiteY8" fmla="*/ 1578399 h 4886192"/>
              <a:gd name="connsiteX0" fmla="*/ 0 w 9895882"/>
              <a:gd name="connsiteY0" fmla="*/ 1578399 h 4886192"/>
              <a:gd name="connsiteX1" fmla="*/ 2501310 w 9895882"/>
              <a:gd name="connsiteY1" fmla="*/ 697230 h 4886192"/>
              <a:gd name="connsiteX2" fmla="*/ 4936697 w 9895882"/>
              <a:gd name="connsiteY2" fmla="*/ 1885950 h 4886192"/>
              <a:gd name="connsiteX3" fmla="*/ 7393881 w 9895882"/>
              <a:gd name="connsiteY3" fmla="*/ 1417320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95882" h="4886192">
                <a:moveTo>
                  <a:pt x="0" y="1578399"/>
                </a:moveTo>
                <a:lnTo>
                  <a:pt x="2501310" y="697230"/>
                </a:lnTo>
                <a:lnTo>
                  <a:pt x="4936697" y="1885950"/>
                </a:lnTo>
                <a:lnTo>
                  <a:pt x="7393881" y="1417320"/>
                </a:lnTo>
                <a:lnTo>
                  <a:pt x="9881634" y="0"/>
                </a:lnTo>
                <a:cubicBezTo>
                  <a:pt x="9880944" y="232763"/>
                  <a:pt x="9880253" y="465526"/>
                  <a:pt x="9879563" y="698289"/>
                </a:cubicBezTo>
                <a:cubicBezTo>
                  <a:pt x="9885003" y="2094257"/>
                  <a:pt x="9890442" y="3490224"/>
                  <a:pt x="9895882" y="4886192"/>
                </a:cubicBezTo>
                <a:lnTo>
                  <a:pt x="0" y="4886192"/>
                </a:lnTo>
                <a:lnTo>
                  <a:pt x="0" y="157839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0" name="Rectangle 3">
            <a:extLst>
              <a:ext uri="{FF2B5EF4-FFF2-40B4-BE49-F238E27FC236}">
                <a16:creationId xmlns:a16="http://schemas.microsoft.com/office/drawing/2014/main" id="{84F557BA-26CF-CD1C-A4E3-5F5269F31282}"/>
              </a:ext>
            </a:extLst>
          </p:cNvPr>
          <p:cNvSpPr/>
          <p:nvPr/>
        </p:nvSpPr>
        <p:spPr>
          <a:xfrm flipH="1">
            <a:off x="6610662" y="2207368"/>
            <a:ext cx="4570534" cy="1166535"/>
          </a:xfrm>
          <a:custGeom>
            <a:avLst/>
            <a:gdLst>
              <a:gd name="connsiteX0" fmla="*/ 0 w 17288540"/>
              <a:gd name="connsiteY0" fmla="*/ 0 h 4953713"/>
              <a:gd name="connsiteX1" fmla="*/ 17288540 w 17288540"/>
              <a:gd name="connsiteY1" fmla="*/ 0 h 4953713"/>
              <a:gd name="connsiteX2" fmla="*/ 17288540 w 17288540"/>
              <a:gd name="connsiteY2" fmla="*/ 4953713 h 4953713"/>
              <a:gd name="connsiteX3" fmla="*/ 0 w 17288540"/>
              <a:gd name="connsiteY3" fmla="*/ 4953713 h 4953713"/>
              <a:gd name="connsiteX4" fmla="*/ 0 w 17288540"/>
              <a:gd name="connsiteY4" fmla="*/ 0 h 4953713"/>
              <a:gd name="connsiteX0" fmla="*/ 0 w 17288540"/>
              <a:gd name="connsiteY0" fmla="*/ 1059 h 4954772"/>
              <a:gd name="connsiteX1" fmla="*/ 2615610 w 17288540"/>
              <a:gd name="connsiteY1" fmla="*/ 0 h 4954772"/>
              <a:gd name="connsiteX2" fmla="*/ 17288540 w 17288540"/>
              <a:gd name="connsiteY2" fmla="*/ 1059 h 4954772"/>
              <a:gd name="connsiteX3" fmla="*/ 17288540 w 17288540"/>
              <a:gd name="connsiteY3" fmla="*/ 4954772 h 4954772"/>
              <a:gd name="connsiteX4" fmla="*/ 0 w 17288540"/>
              <a:gd name="connsiteY4" fmla="*/ 4954772 h 4954772"/>
              <a:gd name="connsiteX5" fmla="*/ 0 w 17288540"/>
              <a:gd name="connsiteY5" fmla="*/ 1059 h 4954772"/>
              <a:gd name="connsiteX0" fmla="*/ 0 w 17288540"/>
              <a:gd name="connsiteY0" fmla="*/ 1059 h 4954772"/>
              <a:gd name="connsiteX1" fmla="*/ 2615610 w 17288540"/>
              <a:gd name="connsiteY1" fmla="*/ 0 h 4954772"/>
              <a:gd name="connsiteX2" fmla="*/ 4890977 w 17288540"/>
              <a:gd name="connsiteY2" fmla="*/ 0 h 4954772"/>
              <a:gd name="connsiteX3" fmla="*/ 17288540 w 17288540"/>
              <a:gd name="connsiteY3" fmla="*/ 1059 h 4954772"/>
              <a:gd name="connsiteX4" fmla="*/ 17288540 w 17288540"/>
              <a:gd name="connsiteY4" fmla="*/ 4954772 h 4954772"/>
              <a:gd name="connsiteX5" fmla="*/ 0 w 17288540"/>
              <a:gd name="connsiteY5" fmla="*/ 4954772 h 4954772"/>
              <a:gd name="connsiteX6" fmla="*/ 0 w 17288540"/>
              <a:gd name="connsiteY6"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17288540 w 17288540"/>
              <a:gd name="connsiteY4" fmla="*/ 1059 h 4954772"/>
              <a:gd name="connsiteX5" fmla="*/ 17288540 w 17288540"/>
              <a:gd name="connsiteY5" fmla="*/ 4954772 h 4954772"/>
              <a:gd name="connsiteX6" fmla="*/ 0 w 17288540"/>
              <a:gd name="connsiteY6" fmla="*/ 4954772 h 4954772"/>
              <a:gd name="connsiteX7" fmla="*/ 0 w 17288540"/>
              <a:gd name="connsiteY7"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7288540 w 17288540"/>
              <a:gd name="connsiteY5" fmla="*/ 1059 h 4954772"/>
              <a:gd name="connsiteX6" fmla="*/ 17288540 w 17288540"/>
              <a:gd name="connsiteY6" fmla="*/ 4954772 h 4954772"/>
              <a:gd name="connsiteX7" fmla="*/ 0 w 17288540"/>
              <a:gd name="connsiteY7" fmla="*/ 4954772 h 4954772"/>
              <a:gd name="connsiteX8" fmla="*/ 0 w 17288540"/>
              <a:gd name="connsiteY8"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7288540 w 17288540"/>
              <a:gd name="connsiteY6" fmla="*/ 1059 h 4954772"/>
              <a:gd name="connsiteX7" fmla="*/ 17288540 w 17288540"/>
              <a:gd name="connsiteY7" fmla="*/ 4954772 h 4954772"/>
              <a:gd name="connsiteX8" fmla="*/ 0 w 17288540"/>
              <a:gd name="connsiteY8" fmla="*/ 4954772 h 4954772"/>
              <a:gd name="connsiteX9" fmla="*/ 0 w 17288540"/>
              <a:gd name="connsiteY9" fmla="*/ 1059 h 4954772"/>
              <a:gd name="connsiteX0" fmla="*/ 0 w 17288540"/>
              <a:gd name="connsiteY0" fmla="*/ 105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059 h 4954772"/>
              <a:gd name="connsiteX0" fmla="*/ 0 w 17288540"/>
              <a:gd name="connsiteY0" fmla="*/ 1646979 h 4954772"/>
              <a:gd name="connsiteX1" fmla="*/ 2615610 w 17288540"/>
              <a:gd name="connsiteY1" fmla="*/ 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890977 w 17288540"/>
              <a:gd name="connsiteY2" fmla="*/ 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936697 w 17288540"/>
              <a:gd name="connsiteY2" fmla="*/ 1954530 h 4954772"/>
              <a:gd name="connsiteX3" fmla="*/ 7485321 w 17288540"/>
              <a:gd name="connsiteY3" fmla="*/ 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6979 h 4954772"/>
              <a:gd name="connsiteX1" fmla="*/ 2501310 w 17288540"/>
              <a:gd name="connsiteY1" fmla="*/ 765810 h 4954772"/>
              <a:gd name="connsiteX2" fmla="*/ 4936697 w 17288540"/>
              <a:gd name="connsiteY2" fmla="*/ 1954530 h 4954772"/>
              <a:gd name="connsiteX3" fmla="*/ 7393881 w 17288540"/>
              <a:gd name="connsiteY3" fmla="*/ 1485900 h 4954772"/>
              <a:gd name="connsiteX4" fmla="*/ 9824484 w 17288540"/>
              <a:gd name="connsiteY4" fmla="*/ 0 h 4954772"/>
              <a:gd name="connsiteX5" fmla="*/ 12546419 w 17288540"/>
              <a:gd name="connsiteY5" fmla="*/ 21265 h 4954772"/>
              <a:gd name="connsiteX6" fmla="*/ 14672930 w 17288540"/>
              <a:gd name="connsiteY6" fmla="*/ 21265 h 4954772"/>
              <a:gd name="connsiteX7" fmla="*/ 17288540 w 17288540"/>
              <a:gd name="connsiteY7" fmla="*/ 1059 h 4954772"/>
              <a:gd name="connsiteX8" fmla="*/ 17288540 w 17288540"/>
              <a:gd name="connsiteY8" fmla="*/ 4954772 h 4954772"/>
              <a:gd name="connsiteX9" fmla="*/ 0 w 17288540"/>
              <a:gd name="connsiteY9" fmla="*/ 4954772 h 4954772"/>
              <a:gd name="connsiteX10" fmla="*/ 0 w 17288540"/>
              <a:gd name="connsiteY10" fmla="*/ 1646979 h 4954772"/>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546419 w 17288540"/>
              <a:gd name="connsiteY5" fmla="*/ 20206 h 4953713"/>
              <a:gd name="connsiteX6" fmla="*/ 14672930 w 17288540"/>
              <a:gd name="connsiteY6" fmla="*/ 2020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352109 w 17288540"/>
              <a:gd name="connsiteY5" fmla="*/ 1311796 h 4953713"/>
              <a:gd name="connsiteX6" fmla="*/ 14672930 w 17288540"/>
              <a:gd name="connsiteY6" fmla="*/ 2020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645920 h 4953713"/>
              <a:gd name="connsiteX1" fmla="*/ 2501310 w 17288540"/>
              <a:gd name="connsiteY1" fmla="*/ 764751 h 4953713"/>
              <a:gd name="connsiteX2" fmla="*/ 4936697 w 17288540"/>
              <a:gd name="connsiteY2" fmla="*/ 1953471 h 4953713"/>
              <a:gd name="connsiteX3" fmla="*/ 7393881 w 17288540"/>
              <a:gd name="connsiteY3" fmla="*/ 1484841 h 4953713"/>
              <a:gd name="connsiteX4" fmla="*/ 9881634 w 17288540"/>
              <a:gd name="connsiteY4" fmla="*/ 67521 h 4953713"/>
              <a:gd name="connsiteX5" fmla="*/ 12352109 w 17288540"/>
              <a:gd name="connsiteY5" fmla="*/ 1311796 h 4953713"/>
              <a:gd name="connsiteX6" fmla="*/ 14775800 w 17288540"/>
              <a:gd name="connsiteY6" fmla="*/ 854596 h 4953713"/>
              <a:gd name="connsiteX7" fmla="*/ 17288540 w 17288540"/>
              <a:gd name="connsiteY7" fmla="*/ 0 h 4953713"/>
              <a:gd name="connsiteX8" fmla="*/ 17288540 w 17288540"/>
              <a:gd name="connsiteY8" fmla="*/ 4953713 h 4953713"/>
              <a:gd name="connsiteX9" fmla="*/ 0 w 17288540"/>
              <a:gd name="connsiteY9" fmla="*/ 4953713 h 4953713"/>
              <a:gd name="connsiteX10" fmla="*/ 0 w 17288540"/>
              <a:gd name="connsiteY10" fmla="*/ 1645920 h 4953713"/>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2352109 w 17288540"/>
              <a:gd name="connsiteY5" fmla="*/ 1244275 h 4886192"/>
              <a:gd name="connsiteX6" fmla="*/ 14775800 w 17288540"/>
              <a:gd name="connsiteY6" fmla="*/ 787075 h 4886192"/>
              <a:gd name="connsiteX7" fmla="*/ 17288540 w 17288540"/>
              <a:gd name="connsiteY7" fmla="*/ 1955589 h 4886192"/>
              <a:gd name="connsiteX8" fmla="*/ 17288540 w 17288540"/>
              <a:gd name="connsiteY8" fmla="*/ 4886192 h 4886192"/>
              <a:gd name="connsiteX9" fmla="*/ 0 w 17288540"/>
              <a:gd name="connsiteY9" fmla="*/ 4886192 h 4886192"/>
              <a:gd name="connsiteX10" fmla="*/ 0 w 17288540"/>
              <a:gd name="connsiteY10"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2352109 w 17288540"/>
              <a:gd name="connsiteY5" fmla="*/ 1244275 h 4886192"/>
              <a:gd name="connsiteX6" fmla="*/ 17288540 w 17288540"/>
              <a:gd name="connsiteY6" fmla="*/ 1955589 h 4886192"/>
              <a:gd name="connsiteX7" fmla="*/ 17288540 w 17288540"/>
              <a:gd name="connsiteY7" fmla="*/ 4886192 h 4886192"/>
              <a:gd name="connsiteX8" fmla="*/ 0 w 17288540"/>
              <a:gd name="connsiteY8" fmla="*/ 4886192 h 4886192"/>
              <a:gd name="connsiteX9" fmla="*/ 0 w 17288540"/>
              <a:gd name="connsiteY9"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17288540 w 17288540"/>
              <a:gd name="connsiteY5" fmla="*/ 1955589 h 4886192"/>
              <a:gd name="connsiteX6" fmla="*/ 17288540 w 17288540"/>
              <a:gd name="connsiteY6" fmla="*/ 4886192 h 4886192"/>
              <a:gd name="connsiteX7" fmla="*/ 0 w 17288540"/>
              <a:gd name="connsiteY7" fmla="*/ 4886192 h 4886192"/>
              <a:gd name="connsiteX8" fmla="*/ 0 w 17288540"/>
              <a:gd name="connsiteY8" fmla="*/ 1578399 h 4886192"/>
              <a:gd name="connsiteX0" fmla="*/ 0 w 17288540"/>
              <a:gd name="connsiteY0" fmla="*/ 1578399 h 4886192"/>
              <a:gd name="connsiteX1" fmla="*/ 2501310 w 17288540"/>
              <a:gd name="connsiteY1" fmla="*/ 697230 h 4886192"/>
              <a:gd name="connsiteX2" fmla="*/ 4936697 w 17288540"/>
              <a:gd name="connsiteY2" fmla="*/ 1885950 h 4886192"/>
              <a:gd name="connsiteX3" fmla="*/ 7393881 w 17288540"/>
              <a:gd name="connsiteY3" fmla="*/ 1417320 h 4886192"/>
              <a:gd name="connsiteX4" fmla="*/ 9881634 w 17288540"/>
              <a:gd name="connsiteY4" fmla="*/ 0 h 4886192"/>
              <a:gd name="connsiteX5" fmla="*/ 9879563 w 17288540"/>
              <a:gd name="connsiteY5" fmla="*/ 698289 h 4886192"/>
              <a:gd name="connsiteX6" fmla="*/ 17288540 w 17288540"/>
              <a:gd name="connsiteY6" fmla="*/ 4886192 h 4886192"/>
              <a:gd name="connsiteX7" fmla="*/ 0 w 17288540"/>
              <a:gd name="connsiteY7" fmla="*/ 4886192 h 4886192"/>
              <a:gd name="connsiteX8" fmla="*/ 0 w 17288540"/>
              <a:gd name="connsiteY8" fmla="*/ 1578399 h 4886192"/>
              <a:gd name="connsiteX0" fmla="*/ 0 w 9895882"/>
              <a:gd name="connsiteY0" fmla="*/ 1578399 h 4886192"/>
              <a:gd name="connsiteX1" fmla="*/ 2501310 w 9895882"/>
              <a:gd name="connsiteY1" fmla="*/ 697230 h 4886192"/>
              <a:gd name="connsiteX2" fmla="*/ 4936697 w 9895882"/>
              <a:gd name="connsiteY2" fmla="*/ 1885950 h 4886192"/>
              <a:gd name="connsiteX3" fmla="*/ 7393881 w 9895882"/>
              <a:gd name="connsiteY3" fmla="*/ 1417320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 name="connsiteX0" fmla="*/ 0 w 9895882"/>
              <a:gd name="connsiteY0" fmla="*/ 1578399 h 4886192"/>
              <a:gd name="connsiteX1" fmla="*/ 2501310 w 9895882"/>
              <a:gd name="connsiteY1" fmla="*/ 697230 h 4886192"/>
              <a:gd name="connsiteX2" fmla="*/ 4936697 w 9895882"/>
              <a:gd name="connsiteY2" fmla="*/ 1885950 h 4886192"/>
              <a:gd name="connsiteX3" fmla="*/ 7409548 w 9895882"/>
              <a:gd name="connsiteY3" fmla="*/ 1216152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 name="connsiteX0" fmla="*/ 0 w 9895882"/>
              <a:gd name="connsiteY0" fmla="*/ 1578399 h 4886192"/>
              <a:gd name="connsiteX1" fmla="*/ 2501310 w 9895882"/>
              <a:gd name="connsiteY1" fmla="*/ 697230 h 4886192"/>
              <a:gd name="connsiteX2" fmla="*/ 4982108 w 9895882"/>
              <a:gd name="connsiteY2" fmla="*/ 759515 h 4886192"/>
              <a:gd name="connsiteX3" fmla="*/ 7409548 w 9895882"/>
              <a:gd name="connsiteY3" fmla="*/ 1216152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 name="connsiteX0" fmla="*/ 0 w 9895882"/>
              <a:gd name="connsiteY0" fmla="*/ 1578399 h 4886192"/>
              <a:gd name="connsiteX1" fmla="*/ 3466280 w 9895882"/>
              <a:gd name="connsiteY1" fmla="*/ 2963352 h 4886192"/>
              <a:gd name="connsiteX2" fmla="*/ 4982108 w 9895882"/>
              <a:gd name="connsiteY2" fmla="*/ 759515 h 4886192"/>
              <a:gd name="connsiteX3" fmla="*/ 7409548 w 9895882"/>
              <a:gd name="connsiteY3" fmla="*/ 1216152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 name="connsiteX0" fmla="*/ 0 w 9895882"/>
              <a:gd name="connsiteY0" fmla="*/ 1578399 h 4886192"/>
              <a:gd name="connsiteX1" fmla="*/ 2489958 w 9895882"/>
              <a:gd name="connsiteY1" fmla="*/ 1956186 h 4886192"/>
              <a:gd name="connsiteX2" fmla="*/ 4982108 w 9895882"/>
              <a:gd name="connsiteY2" fmla="*/ 759515 h 4886192"/>
              <a:gd name="connsiteX3" fmla="*/ 7409548 w 9895882"/>
              <a:gd name="connsiteY3" fmla="*/ 1216152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8" fmla="*/ 0 w 9895882"/>
              <a:gd name="connsiteY8" fmla="*/ 1578399 h 4886192"/>
              <a:gd name="connsiteX0" fmla="*/ 0 w 9895882"/>
              <a:gd name="connsiteY0" fmla="*/ 4886192 h 4886192"/>
              <a:gd name="connsiteX1" fmla="*/ 2489958 w 9895882"/>
              <a:gd name="connsiteY1" fmla="*/ 1956186 h 4886192"/>
              <a:gd name="connsiteX2" fmla="*/ 4982108 w 9895882"/>
              <a:gd name="connsiteY2" fmla="*/ 759515 h 4886192"/>
              <a:gd name="connsiteX3" fmla="*/ 7409548 w 9895882"/>
              <a:gd name="connsiteY3" fmla="*/ 1216152 h 4886192"/>
              <a:gd name="connsiteX4" fmla="*/ 9881634 w 9895882"/>
              <a:gd name="connsiteY4" fmla="*/ 0 h 4886192"/>
              <a:gd name="connsiteX5" fmla="*/ 9879563 w 9895882"/>
              <a:gd name="connsiteY5" fmla="*/ 698289 h 4886192"/>
              <a:gd name="connsiteX6" fmla="*/ 9895882 w 9895882"/>
              <a:gd name="connsiteY6" fmla="*/ 4886192 h 4886192"/>
              <a:gd name="connsiteX7" fmla="*/ 0 w 9895882"/>
              <a:gd name="connsiteY7" fmla="*/ 4886192 h 4886192"/>
              <a:gd name="connsiteX0" fmla="*/ 0 w 7432373"/>
              <a:gd name="connsiteY0" fmla="*/ 4886192 h 4886192"/>
              <a:gd name="connsiteX1" fmla="*/ 26449 w 7432373"/>
              <a:gd name="connsiteY1" fmla="*/ 1956186 h 4886192"/>
              <a:gd name="connsiteX2" fmla="*/ 2518599 w 7432373"/>
              <a:gd name="connsiteY2" fmla="*/ 759515 h 4886192"/>
              <a:gd name="connsiteX3" fmla="*/ 4946039 w 7432373"/>
              <a:gd name="connsiteY3" fmla="*/ 1216152 h 4886192"/>
              <a:gd name="connsiteX4" fmla="*/ 7418125 w 7432373"/>
              <a:gd name="connsiteY4" fmla="*/ 0 h 4886192"/>
              <a:gd name="connsiteX5" fmla="*/ 7416054 w 7432373"/>
              <a:gd name="connsiteY5" fmla="*/ 698289 h 4886192"/>
              <a:gd name="connsiteX6" fmla="*/ 7432373 w 7432373"/>
              <a:gd name="connsiteY6" fmla="*/ 4886192 h 4886192"/>
              <a:gd name="connsiteX7" fmla="*/ 0 w 7432373"/>
              <a:gd name="connsiteY7" fmla="*/ 4886192 h 4886192"/>
              <a:gd name="connsiteX0" fmla="*/ 0 w 7409667"/>
              <a:gd name="connsiteY0" fmla="*/ 4886192 h 4886192"/>
              <a:gd name="connsiteX1" fmla="*/ 3743 w 7409667"/>
              <a:gd name="connsiteY1" fmla="*/ 1956186 h 4886192"/>
              <a:gd name="connsiteX2" fmla="*/ 2495893 w 7409667"/>
              <a:gd name="connsiteY2" fmla="*/ 759515 h 4886192"/>
              <a:gd name="connsiteX3" fmla="*/ 4923333 w 7409667"/>
              <a:gd name="connsiteY3" fmla="*/ 1216152 h 4886192"/>
              <a:gd name="connsiteX4" fmla="*/ 7395419 w 7409667"/>
              <a:gd name="connsiteY4" fmla="*/ 0 h 4886192"/>
              <a:gd name="connsiteX5" fmla="*/ 7393348 w 7409667"/>
              <a:gd name="connsiteY5" fmla="*/ 698289 h 4886192"/>
              <a:gd name="connsiteX6" fmla="*/ 7409667 w 7409667"/>
              <a:gd name="connsiteY6" fmla="*/ 4886192 h 4886192"/>
              <a:gd name="connsiteX7" fmla="*/ 0 w 7409667"/>
              <a:gd name="connsiteY7" fmla="*/ 4886192 h 488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09667" h="4886192">
                <a:moveTo>
                  <a:pt x="0" y="4886192"/>
                </a:moveTo>
                <a:cubicBezTo>
                  <a:pt x="1248" y="3909523"/>
                  <a:pt x="2495" y="2932855"/>
                  <a:pt x="3743" y="1956186"/>
                </a:cubicBezTo>
                <a:lnTo>
                  <a:pt x="2495893" y="759515"/>
                </a:lnTo>
                <a:lnTo>
                  <a:pt x="4923333" y="1216152"/>
                </a:lnTo>
                <a:lnTo>
                  <a:pt x="7395419" y="0"/>
                </a:lnTo>
                <a:cubicBezTo>
                  <a:pt x="7394729" y="232763"/>
                  <a:pt x="7394038" y="465526"/>
                  <a:pt x="7393348" y="698289"/>
                </a:cubicBezTo>
                <a:cubicBezTo>
                  <a:pt x="7398788" y="2094257"/>
                  <a:pt x="7404227" y="3490224"/>
                  <a:pt x="7409667" y="4886192"/>
                </a:cubicBezTo>
                <a:lnTo>
                  <a:pt x="0" y="4886192"/>
                </a:lnTo>
                <a:close/>
              </a:path>
            </a:pathLst>
          </a:custGeom>
          <a:pattFill prst="wdUpDiag">
            <a:fgClr>
              <a:schemeClr val="tx2">
                <a:lumMod val="60000"/>
                <a:lumOff val="40000"/>
              </a:schemeClr>
            </a:fgClr>
            <a:bgClr>
              <a:schemeClr val="tx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1" name="Line">
            <a:extLst>
              <a:ext uri="{FF2B5EF4-FFF2-40B4-BE49-F238E27FC236}">
                <a16:creationId xmlns:a16="http://schemas.microsoft.com/office/drawing/2014/main" id="{5A6D9327-9874-3F94-84EA-57FB5D7B1499}"/>
              </a:ext>
            </a:extLst>
          </p:cNvPr>
          <p:cNvSpPr/>
          <p:nvPr/>
        </p:nvSpPr>
        <p:spPr>
          <a:xfrm flipV="1">
            <a:off x="6606712" y="1922417"/>
            <a:ext cx="0" cy="1446577"/>
          </a:xfrm>
          <a:prstGeom prst="line">
            <a:avLst/>
          </a:prstGeom>
          <a:ln w="50800">
            <a:solidFill>
              <a:schemeClr val="accent1"/>
            </a:solidFill>
            <a:prstDash val="sysDash"/>
            <a:miter lim="400000"/>
            <a:tailEnd type="triangle"/>
          </a:ln>
        </p:spPr>
        <p:txBody>
          <a:bodyPr lIns="50800" tIns="50800" rIns="50800" bIns="50800" anchor="ctr"/>
          <a:lstStyle/>
          <a:p>
            <a:pPr algn="ctr">
              <a:lnSpc>
                <a:spcPct val="100000"/>
              </a:lnSpc>
              <a:defRPr sz="3200" baseline="0">
                <a:solidFill>
                  <a:srgbClr val="000000"/>
                </a:solidFill>
                <a:latin typeface="Helvetica Light"/>
                <a:ea typeface="Helvetica Light"/>
                <a:cs typeface="Helvetica Light"/>
                <a:sym typeface="Helvetica Light"/>
              </a:defRPr>
            </a:pPr>
            <a:endParaRPr/>
          </a:p>
        </p:txBody>
      </p:sp>
      <p:sp>
        <p:nvSpPr>
          <p:cNvPr id="13" name="TextBox 12">
            <a:extLst>
              <a:ext uri="{FF2B5EF4-FFF2-40B4-BE49-F238E27FC236}">
                <a16:creationId xmlns:a16="http://schemas.microsoft.com/office/drawing/2014/main" id="{C140FE7F-30F0-B36D-6EBC-E18C9C3D877C}"/>
              </a:ext>
            </a:extLst>
          </p:cNvPr>
          <p:cNvSpPr txBox="1"/>
          <p:nvPr/>
        </p:nvSpPr>
        <p:spPr>
          <a:xfrm>
            <a:off x="-90819"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Jan</a:t>
            </a:r>
          </a:p>
        </p:txBody>
      </p:sp>
      <p:sp>
        <p:nvSpPr>
          <p:cNvPr id="14" name="TextBox 13">
            <a:extLst>
              <a:ext uri="{FF2B5EF4-FFF2-40B4-BE49-F238E27FC236}">
                <a16:creationId xmlns:a16="http://schemas.microsoft.com/office/drawing/2014/main" id="{F3E08411-0304-E843-24ED-2FEA47DF9113}"/>
              </a:ext>
            </a:extLst>
          </p:cNvPr>
          <p:cNvSpPr txBox="1"/>
          <p:nvPr/>
        </p:nvSpPr>
        <p:spPr>
          <a:xfrm>
            <a:off x="1412067"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Feb</a:t>
            </a:r>
          </a:p>
        </p:txBody>
      </p:sp>
      <p:sp>
        <p:nvSpPr>
          <p:cNvPr id="15" name="TextBox 14">
            <a:extLst>
              <a:ext uri="{FF2B5EF4-FFF2-40B4-BE49-F238E27FC236}">
                <a16:creationId xmlns:a16="http://schemas.microsoft.com/office/drawing/2014/main" id="{249BD73E-F301-6EB0-54EE-68E3085F2D12}"/>
              </a:ext>
            </a:extLst>
          </p:cNvPr>
          <p:cNvSpPr txBox="1"/>
          <p:nvPr/>
        </p:nvSpPr>
        <p:spPr>
          <a:xfrm>
            <a:off x="2968774"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Mar</a:t>
            </a:r>
          </a:p>
        </p:txBody>
      </p:sp>
      <p:sp>
        <p:nvSpPr>
          <p:cNvPr id="16" name="TextBox 15">
            <a:extLst>
              <a:ext uri="{FF2B5EF4-FFF2-40B4-BE49-F238E27FC236}">
                <a16:creationId xmlns:a16="http://schemas.microsoft.com/office/drawing/2014/main" id="{40812A72-EC47-9646-886E-0866F88C4BBD}"/>
              </a:ext>
            </a:extLst>
          </p:cNvPr>
          <p:cNvSpPr txBox="1"/>
          <p:nvPr/>
        </p:nvSpPr>
        <p:spPr>
          <a:xfrm>
            <a:off x="4464109"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Apr</a:t>
            </a:r>
          </a:p>
        </p:txBody>
      </p:sp>
      <p:sp>
        <p:nvSpPr>
          <p:cNvPr id="17" name="TextBox 16">
            <a:extLst>
              <a:ext uri="{FF2B5EF4-FFF2-40B4-BE49-F238E27FC236}">
                <a16:creationId xmlns:a16="http://schemas.microsoft.com/office/drawing/2014/main" id="{8A30E663-062F-5AAF-6CB3-90C1D594E47C}"/>
              </a:ext>
            </a:extLst>
          </p:cNvPr>
          <p:cNvSpPr txBox="1"/>
          <p:nvPr/>
        </p:nvSpPr>
        <p:spPr>
          <a:xfrm>
            <a:off x="5966507"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May</a:t>
            </a:r>
          </a:p>
        </p:txBody>
      </p:sp>
      <p:sp>
        <p:nvSpPr>
          <p:cNvPr id="18" name="TextBox 17">
            <a:extLst>
              <a:ext uri="{FF2B5EF4-FFF2-40B4-BE49-F238E27FC236}">
                <a16:creationId xmlns:a16="http://schemas.microsoft.com/office/drawing/2014/main" id="{8E5DE073-CE09-27F8-A028-97C624674787}"/>
              </a:ext>
            </a:extLst>
          </p:cNvPr>
          <p:cNvSpPr txBox="1"/>
          <p:nvPr/>
        </p:nvSpPr>
        <p:spPr>
          <a:xfrm>
            <a:off x="7507629"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Jun</a:t>
            </a:r>
          </a:p>
        </p:txBody>
      </p:sp>
      <p:sp>
        <p:nvSpPr>
          <p:cNvPr id="19" name="TextBox 18">
            <a:extLst>
              <a:ext uri="{FF2B5EF4-FFF2-40B4-BE49-F238E27FC236}">
                <a16:creationId xmlns:a16="http://schemas.microsoft.com/office/drawing/2014/main" id="{1AE842C2-E4A8-E861-D415-BD5905FAF6FA}"/>
              </a:ext>
            </a:extLst>
          </p:cNvPr>
          <p:cNvSpPr txBox="1"/>
          <p:nvPr/>
        </p:nvSpPr>
        <p:spPr>
          <a:xfrm>
            <a:off x="9003938"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Jul</a:t>
            </a:r>
          </a:p>
        </p:txBody>
      </p:sp>
      <p:sp>
        <p:nvSpPr>
          <p:cNvPr id="20" name="TextBox 19">
            <a:extLst>
              <a:ext uri="{FF2B5EF4-FFF2-40B4-BE49-F238E27FC236}">
                <a16:creationId xmlns:a16="http://schemas.microsoft.com/office/drawing/2014/main" id="{1FB663DD-8058-F958-C82F-6BF0E56BFFC2}"/>
              </a:ext>
            </a:extLst>
          </p:cNvPr>
          <p:cNvSpPr txBox="1"/>
          <p:nvPr/>
        </p:nvSpPr>
        <p:spPr>
          <a:xfrm>
            <a:off x="10531421" y="3428911"/>
            <a:ext cx="1288310" cy="461665"/>
          </a:xfrm>
          <a:prstGeom prst="rect">
            <a:avLst/>
          </a:prstGeom>
          <a:noFill/>
        </p:spPr>
        <p:txBody>
          <a:bodyPr wrap="square" rtlCol="0">
            <a:spAutoFit/>
          </a:bodyPr>
          <a:lstStyle/>
          <a:p>
            <a:pPr algn="ctr"/>
            <a:r>
              <a:rPr lang="en-US" sz="2400">
                <a:latin typeface="Calibri" panose="020F0502020204030204" pitchFamily="34" charset="0"/>
                <a:ea typeface="Lato Light" panose="020F0502020204030203" pitchFamily="34" charset="0"/>
                <a:cs typeface="Calibri" panose="020F0502020204030204" pitchFamily="34" charset="0"/>
              </a:rPr>
              <a:t>Aug</a:t>
            </a:r>
          </a:p>
        </p:txBody>
      </p:sp>
      <p:grpSp>
        <p:nvGrpSpPr>
          <p:cNvPr id="22" name="Group 21">
            <a:extLst>
              <a:ext uri="{FF2B5EF4-FFF2-40B4-BE49-F238E27FC236}">
                <a16:creationId xmlns:a16="http://schemas.microsoft.com/office/drawing/2014/main" id="{37D27025-18DF-6C33-2DD5-1182D7D97295}"/>
              </a:ext>
            </a:extLst>
          </p:cNvPr>
          <p:cNvGrpSpPr/>
          <p:nvPr/>
        </p:nvGrpSpPr>
        <p:grpSpPr>
          <a:xfrm>
            <a:off x="251669" y="4292470"/>
            <a:ext cx="11586921" cy="1619626"/>
            <a:chOff x="-10811647" y="10569996"/>
            <a:chExt cx="21927658" cy="4640839"/>
          </a:xfrm>
        </p:grpSpPr>
        <p:sp>
          <p:nvSpPr>
            <p:cNvPr id="23" name="TextBox 22">
              <a:extLst>
                <a:ext uri="{FF2B5EF4-FFF2-40B4-BE49-F238E27FC236}">
                  <a16:creationId xmlns:a16="http://schemas.microsoft.com/office/drawing/2014/main" id="{449677D7-D808-CC74-9C65-7A1D820EDFE3}"/>
                </a:ext>
              </a:extLst>
            </p:cNvPr>
            <p:cNvSpPr txBox="1"/>
            <p:nvPr/>
          </p:nvSpPr>
          <p:spPr>
            <a:xfrm>
              <a:off x="-10811647" y="11771440"/>
              <a:ext cx="21927658" cy="3439395"/>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Lorem ipsum dolor sit </a:t>
              </a:r>
              <a:r>
                <a:rPr lang="en-US" sz="2400" err="1">
                  <a:latin typeface="Calibri" panose="020F0502020204030204" pitchFamily="34" charset="0"/>
                  <a:ea typeface="Lato Light" panose="020F0502020204030203" pitchFamily="34" charset="0"/>
                  <a:cs typeface="Calibri" panose="020F0502020204030204" pitchFamily="34" charset="0"/>
                </a:rPr>
                <a:t>amet</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consectetuer</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adipiscing</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elit</a:t>
              </a:r>
              <a:r>
                <a:rPr lang="en-US" sz="2400">
                  <a:latin typeface="Calibri" panose="020F0502020204030204" pitchFamily="34" charset="0"/>
                  <a:ea typeface="Lato Light" panose="020F0502020204030203" pitchFamily="34" charset="0"/>
                  <a:cs typeface="Calibri" panose="020F0502020204030204" pitchFamily="34" charset="0"/>
                </a:rPr>
                <a:t>. Maecenas </a:t>
              </a:r>
              <a:r>
                <a:rPr lang="en-US" sz="2400" err="1">
                  <a:latin typeface="Calibri" panose="020F0502020204030204" pitchFamily="34" charset="0"/>
                  <a:ea typeface="Lato Light" panose="020F0502020204030203" pitchFamily="34" charset="0"/>
                  <a:cs typeface="Calibri" panose="020F0502020204030204" pitchFamily="34" charset="0"/>
                </a:rPr>
                <a:t>porttitor</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congue</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massa</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Fusce</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posuere</a:t>
              </a:r>
              <a:r>
                <a:rPr lang="en-US" sz="2400">
                  <a:latin typeface="Calibri" panose="020F0502020204030204" pitchFamily="34" charset="0"/>
                  <a:ea typeface="Lato Light" panose="020F0502020204030203" pitchFamily="34" charset="0"/>
                  <a:cs typeface="Calibri" panose="020F0502020204030204" pitchFamily="34" charset="0"/>
                </a:rPr>
                <a:t>, magna sed pulvinar </a:t>
              </a:r>
              <a:r>
                <a:rPr lang="en-US" sz="2400" err="1">
                  <a:latin typeface="Calibri" panose="020F0502020204030204" pitchFamily="34" charset="0"/>
                  <a:ea typeface="Lato Light" panose="020F0502020204030203" pitchFamily="34" charset="0"/>
                  <a:cs typeface="Calibri" panose="020F0502020204030204" pitchFamily="34" charset="0"/>
                </a:rPr>
                <a:t>ultricies</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purus</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lectus</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malesuada</a:t>
              </a:r>
              <a:r>
                <a:rPr lang="en-US" sz="2400">
                  <a:latin typeface="Calibri" panose="020F0502020204030204" pitchFamily="34" charset="0"/>
                  <a:ea typeface="Lato Light" panose="020F0502020204030203" pitchFamily="34" charset="0"/>
                  <a:cs typeface="Calibri" panose="020F0502020204030204" pitchFamily="34" charset="0"/>
                </a:rPr>
                <a:t> libero, sit </a:t>
              </a:r>
              <a:r>
                <a:rPr lang="en-US" sz="2400" err="1">
                  <a:latin typeface="Calibri" panose="020F0502020204030204" pitchFamily="34" charset="0"/>
                  <a:ea typeface="Lato Light" panose="020F0502020204030203" pitchFamily="34" charset="0"/>
                  <a:cs typeface="Calibri" panose="020F0502020204030204" pitchFamily="34" charset="0"/>
                </a:rPr>
                <a:t>amet</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commodo</a:t>
              </a:r>
              <a:r>
                <a:rPr lang="en-US" sz="2400">
                  <a:latin typeface="Calibri" panose="020F0502020204030204" pitchFamily="34" charset="0"/>
                  <a:ea typeface="Lato Light" panose="020F0502020204030203" pitchFamily="34" charset="0"/>
                  <a:cs typeface="Calibri" panose="020F0502020204030204" pitchFamily="34" charset="0"/>
                </a:rPr>
                <a:t> magna eros </a:t>
              </a:r>
              <a:r>
                <a:rPr lang="en-US" sz="2400" err="1">
                  <a:latin typeface="Calibri" panose="020F0502020204030204" pitchFamily="34" charset="0"/>
                  <a:ea typeface="Lato Light" panose="020F0502020204030203" pitchFamily="34" charset="0"/>
                  <a:cs typeface="Calibri" panose="020F0502020204030204" pitchFamily="34" charset="0"/>
                </a:rPr>
                <a:t>quis</a:t>
              </a:r>
              <a:r>
                <a:rPr lang="en-US" sz="2400">
                  <a:latin typeface="Calibri" panose="020F0502020204030204" pitchFamily="34" charset="0"/>
                  <a:ea typeface="Lato Light" panose="020F0502020204030203" pitchFamily="34" charset="0"/>
                  <a:cs typeface="Calibri" panose="020F0502020204030204" pitchFamily="34" charset="0"/>
                </a:rPr>
                <a:t> </a:t>
              </a:r>
              <a:r>
                <a:rPr lang="en-US" sz="2400" err="1">
                  <a:latin typeface="Calibri" panose="020F0502020204030204" pitchFamily="34" charset="0"/>
                  <a:ea typeface="Lato Light" panose="020F0502020204030203" pitchFamily="34" charset="0"/>
                  <a:cs typeface="Calibri" panose="020F0502020204030204" pitchFamily="34" charset="0"/>
                </a:rPr>
                <a:t>urna</a:t>
              </a:r>
              <a:r>
                <a:rPr lang="en-US" sz="2400">
                  <a:latin typeface="Calibri" panose="020F0502020204030204" pitchFamily="34" charset="0"/>
                  <a:ea typeface="Lato Light" panose="020F0502020204030203" pitchFamily="34" charset="0"/>
                  <a:cs typeface="Calibri" panose="020F0502020204030204" pitchFamily="34" charset="0"/>
                </a:rPr>
                <a:t>.</a:t>
              </a:r>
            </a:p>
          </p:txBody>
        </p:sp>
        <p:sp>
          <p:nvSpPr>
            <p:cNvPr id="24" name="TextBox 23">
              <a:extLst>
                <a:ext uri="{FF2B5EF4-FFF2-40B4-BE49-F238E27FC236}">
                  <a16:creationId xmlns:a16="http://schemas.microsoft.com/office/drawing/2014/main" id="{2F9BCF88-A7C1-3346-3EF1-23E6B06A9BD6}"/>
                </a:ext>
              </a:extLst>
            </p:cNvPr>
            <p:cNvSpPr txBox="1"/>
            <p:nvPr/>
          </p:nvSpPr>
          <p:spPr>
            <a:xfrm>
              <a:off x="-10811647" y="10569996"/>
              <a:ext cx="9101450" cy="1322844"/>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grpSp>
      <p:graphicFrame>
        <p:nvGraphicFramePr>
          <p:cNvPr id="25" name="Chart 24">
            <a:extLst>
              <a:ext uri="{FF2B5EF4-FFF2-40B4-BE49-F238E27FC236}">
                <a16:creationId xmlns:a16="http://schemas.microsoft.com/office/drawing/2014/main" id="{963346A8-CF55-50F2-87F8-F833BA269E12}"/>
              </a:ext>
            </a:extLst>
          </p:cNvPr>
          <p:cNvGraphicFramePr/>
          <p:nvPr>
            <p:extLst>
              <p:ext uri="{D42A27DB-BD31-4B8C-83A1-F6EECF244321}">
                <p14:modId xmlns:p14="http://schemas.microsoft.com/office/powerpoint/2010/main" val="71607450"/>
              </p:ext>
            </p:extLst>
          </p:nvPr>
        </p:nvGraphicFramePr>
        <p:xfrm>
          <a:off x="-297712" y="2033117"/>
          <a:ext cx="12290018" cy="13958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90279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47F0EA65-7A63-4848-A552-9F288C1D8A92}"/>
              </a:ext>
            </a:extLst>
          </p:cNvPr>
          <p:cNvGraphicFramePr/>
          <p:nvPr>
            <p:extLst>
              <p:ext uri="{D42A27DB-BD31-4B8C-83A1-F6EECF244321}">
                <p14:modId xmlns:p14="http://schemas.microsoft.com/office/powerpoint/2010/main" val="3048714348"/>
              </p:ext>
            </p:extLst>
          </p:nvPr>
        </p:nvGraphicFramePr>
        <p:xfrm>
          <a:off x="2638097" y="1489075"/>
          <a:ext cx="8957347" cy="4429410"/>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a:extLst>
              <a:ext uri="{FF2B5EF4-FFF2-40B4-BE49-F238E27FC236}">
                <a16:creationId xmlns:a16="http://schemas.microsoft.com/office/drawing/2014/main" id="{7F4F84E7-E2EA-AE46-8E2E-5012230904FC}"/>
              </a:ext>
            </a:extLst>
          </p:cNvPr>
          <p:cNvGrpSpPr/>
          <p:nvPr/>
        </p:nvGrpSpPr>
        <p:grpSpPr>
          <a:xfrm>
            <a:off x="248306" y="2176749"/>
            <a:ext cx="2741257" cy="1279261"/>
            <a:chOff x="1450359" y="10204044"/>
            <a:chExt cx="5483227" cy="2558853"/>
          </a:xfrm>
        </p:grpSpPr>
        <p:sp>
          <p:nvSpPr>
            <p:cNvPr id="17" name="TextBox 16">
              <a:extLst>
                <a:ext uri="{FF2B5EF4-FFF2-40B4-BE49-F238E27FC236}">
                  <a16:creationId xmlns:a16="http://schemas.microsoft.com/office/drawing/2014/main" id="{8F49AB46-3D65-D349-B4C3-21041FE4C852}"/>
                </a:ext>
              </a:extLst>
            </p:cNvPr>
            <p:cNvSpPr txBox="1"/>
            <p:nvPr/>
          </p:nvSpPr>
          <p:spPr>
            <a:xfrm>
              <a:off x="1450359" y="11100688"/>
              <a:ext cx="5483227" cy="1662209"/>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 goes here.</a:t>
              </a:r>
            </a:p>
          </p:txBody>
        </p:sp>
        <p:sp>
          <p:nvSpPr>
            <p:cNvPr id="18" name="TextBox 17">
              <a:extLst>
                <a:ext uri="{FF2B5EF4-FFF2-40B4-BE49-F238E27FC236}">
                  <a16:creationId xmlns:a16="http://schemas.microsoft.com/office/drawing/2014/main" id="{4544A18F-FADC-9C4F-B70B-F9D44FF8530C}"/>
                </a:ext>
              </a:extLst>
            </p:cNvPr>
            <p:cNvSpPr txBox="1"/>
            <p:nvPr/>
          </p:nvSpPr>
          <p:spPr>
            <a:xfrm>
              <a:off x="1450359" y="10204044"/>
              <a:ext cx="5483227" cy="923449"/>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Concept</a:t>
              </a:r>
            </a:p>
          </p:txBody>
        </p:sp>
      </p:grpSp>
      <p:grpSp>
        <p:nvGrpSpPr>
          <p:cNvPr id="3" name="Group 2">
            <a:extLst>
              <a:ext uri="{FF2B5EF4-FFF2-40B4-BE49-F238E27FC236}">
                <a16:creationId xmlns:a16="http://schemas.microsoft.com/office/drawing/2014/main" id="{DFF93904-CBBD-8D4E-9967-91E3D7EBB230}"/>
              </a:ext>
            </a:extLst>
          </p:cNvPr>
          <p:cNvGrpSpPr/>
          <p:nvPr/>
        </p:nvGrpSpPr>
        <p:grpSpPr>
          <a:xfrm>
            <a:off x="350520" y="4755049"/>
            <a:ext cx="2291255" cy="1269008"/>
            <a:chOff x="1482635" y="9202353"/>
            <a:chExt cx="4584719" cy="3555515"/>
          </a:xfrm>
        </p:grpSpPr>
        <p:sp>
          <p:nvSpPr>
            <p:cNvPr id="19" name="Rounded Rectangle 18">
              <a:extLst>
                <a:ext uri="{FF2B5EF4-FFF2-40B4-BE49-F238E27FC236}">
                  <a16:creationId xmlns:a16="http://schemas.microsoft.com/office/drawing/2014/main" id="{70694B21-1BB3-1649-BF8E-E29B75B9C16E}"/>
                </a:ext>
              </a:extLst>
            </p:cNvPr>
            <p:cNvSpPr/>
            <p:nvPr/>
          </p:nvSpPr>
          <p:spPr>
            <a:xfrm>
              <a:off x="1482635" y="9326423"/>
              <a:ext cx="578979" cy="87310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ounded Rectangle 19">
              <a:extLst>
                <a:ext uri="{FF2B5EF4-FFF2-40B4-BE49-F238E27FC236}">
                  <a16:creationId xmlns:a16="http://schemas.microsoft.com/office/drawing/2014/main" id="{844A468F-7E4E-EF48-9583-18F2DA0A414B}"/>
                </a:ext>
              </a:extLst>
            </p:cNvPr>
            <p:cNvSpPr/>
            <p:nvPr/>
          </p:nvSpPr>
          <p:spPr>
            <a:xfrm>
              <a:off x="1482635" y="10528095"/>
              <a:ext cx="578979" cy="8731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Box 20">
              <a:extLst>
                <a:ext uri="{FF2B5EF4-FFF2-40B4-BE49-F238E27FC236}">
                  <a16:creationId xmlns:a16="http://schemas.microsoft.com/office/drawing/2014/main" id="{F870C667-118D-EE44-A43A-06A9E889040D}"/>
                </a:ext>
              </a:extLst>
            </p:cNvPr>
            <p:cNvSpPr txBox="1"/>
            <p:nvPr/>
          </p:nvSpPr>
          <p:spPr>
            <a:xfrm>
              <a:off x="2193625" y="9202353"/>
              <a:ext cx="3873729" cy="2328293"/>
            </a:xfrm>
            <a:prstGeom prst="rect">
              <a:avLst/>
            </a:prstGeom>
            <a:noFill/>
          </p:spPr>
          <p:txBody>
            <a:bodyPr wrap="square" rtlCol="0">
              <a:spAutoFit/>
            </a:bodyPr>
            <a:lstStyle/>
            <a:p>
              <a:r>
                <a:rPr lang="en-US" sz="2400">
                  <a:latin typeface="Calibri" panose="020F0502020204030204" pitchFamily="34" charset="0"/>
                  <a:ea typeface="Roboto Medium" panose="02000000000000000000" pitchFamily="2" charset="0"/>
                  <a:cs typeface="Calibri" panose="020F0502020204030204" pitchFamily="34" charset="0"/>
                </a:rPr>
                <a:t>Data set 1</a:t>
              </a:r>
            </a:p>
          </p:txBody>
        </p:sp>
        <p:sp>
          <p:nvSpPr>
            <p:cNvPr id="22" name="TextBox 21">
              <a:extLst>
                <a:ext uri="{FF2B5EF4-FFF2-40B4-BE49-F238E27FC236}">
                  <a16:creationId xmlns:a16="http://schemas.microsoft.com/office/drawing/2014/main" id="{5F58F907-63FF-474B-A7D2-250C19B61BB3}"/>
                </a:ext>
              </a:extLst>
            </p:cNvPr>
            <p:cNvSpPr txBox="1"/>
            <p:nvPr/>
          </p:nvSpPr>
          <p:spPr>
            <a:xfrm>
              <a:off x="2193625" y="10429575"/>
              <a:ext cx="3873729" cy="2328293"/>
            </a:xfrm>
            <a:prstGeom prst="rect">
              <a:avLst/>
            </a:prstGeom>
            <a:noFill/>
          </p:spPr>
          <p:txBody>
            <a:bodyPr wrap="square" rtlCol="0">
              <a:spAutoFit/>
            </a:bodyPr>
            <a:lstStyle/>
            <a:p>
              <a:r>
                <a:rPr lang="en-US" sz="2400">
                  <a:latin typeface="Calibri" panose="020F0502020204030204" pitchFamily="34" charset="0"/>
                  <a:ea typeface="Roboto Medium" panose="02000000000000000000" pitchFamily="2" charset="0"/>
                  <a:cs typeface="Calibri" panose="020F0502020204030204" pitchFamily="34" charset="0"/>
                </a:rPr>
                <a:t>Data set 2</a:t>
              </a:r>
            </a:p>
          </p:txBody>
        </p:sp>
      </p:grpSp>
      <p:sp>
        <p:nvSpPr>
          <p:cNvPr id="2" name="Title 1">
            <a:extLst>
              <a:ext uri="{FF2B5EF4-FFF2-40B4-BE49-F238E27FC236}">
                <a16:creationId xmlns:a16="http://schemas.microsoft.com/office/drawing/2014/main" id="{8F9C5A00-A2D2-5832-149C-C9D6BF7853EC}"/>
              </a:ext>
            </a:extLst>
          </p:cNvPr>
          <p:cNvSpPr>
            <a:spLocks noGrp="1"/>
          </p:cNvSpPr>
          <p:nvPr>
            <p:ph type="title"/>
          </p:nvPr>
        </p:nvSpPr>
        <p:spPr/>
        <p:txBody>
          <a:bodyPr/>
          <a:lstStyle/>
          <a:p>
            <a:r>
              <a:rPr lang="en-US"/>
              <a:t>Slide title goes here, sentence case</a:t>
            </a:r>
          </a:p>
        </p:txBody>
      </p:sp>
      <p:sp>
        <p:nvSpPr>
          <p:cNvPr id="6" name="Footer Placeholder 5">
            <a:extLst>
              <a:ext uri="{FF2B5EF4-FFF2-40B4-BE49-F238E27FC236}">
                <a16:creationId xmlns:a16="http://schemas.microsoft.com/office/drawing/2014/main" id="{C54849E5-6123-15E2-6154-FFBFE9173016}"/>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623949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83042-5F5A-5F36-9BDA-F9FC4C033448}"/>
            </a:ext>
          </a:extLst>
        </p:cNvPr>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4D948F40-9089-86CF-03A7-6B8092923D19}"/>
              </a:ext>
            </a:extLst>
          </p:cNvPr>
          <p:cNvGraphicFramePr/>
          <p:nvPr>
            <p:extLst>
              <p:ext uri="{D42A27DB-BD31-4B8C-83A1-F6EECF244321}">
                <p14:modId xmlns:p14="http://schemas.microsoft.com/office/powerpoint/2010/main" val="4112752829"/>
              </p:ext>
            </p:extLst>
          </p:nvPr>
        </p:nvGraphicFramePr>
        <p:xfrm>
          <a:off x="2638097" y="1489075"/>
          <a:ext cx="8957347" cy="4429410"/>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a:extLst>
              <a:ext uri="{FF2B5EF4-FFF2-40B4-BE49-F238E27FC236}">
                <a16:creationId xmlns:a16="http://schemas.microsoft.com/office/drawing/2014/main" id="{A8627E73-95A7-3043-61C9-715CCB552220}"/>
              </a:ext>
            </a:extLst>
          </p:cNvPr>
          <p:cNvGrpSpPr/>
          <p:nvPr/>
        </p:nvGrpSpPr>
        <p:grpSpPr>
          <a:xfrm>
            <a:off x="248306" y="2176749"/>
            <a:ext cx="2741257" cy="1279261"/>
            <a:chOff x="1450359" y="10204044"/>
            <a:chExt cx="5483227" cy="2558853"/>
          </a:xfrm>
        </p:grpSpPr>
        <p:sp>
          <p:nvSpPr>
            <p:cNvPr id="17" name="TextBox 16">
              <a:extLst>
                <a:ext uri="{FF2B5EF4-FFF2-40B4-BE49-F238E27FC236}">
                  <a16:creationId xmlns:a16="http://schemas.microsoft.com/office/drawing/2014/main" id="{043B7618-6EBE-FC53-F2CE-E3BB0DC58F32}"/>
                </a:ext>
              </a:extLst>
            </p:cNvPr>
            <p:cNvSpPr txBox="1"/>
            <p:nvPr/>
          </p:nvSpPr>
          <p:spPr>
            <a:xfrm>
              <a:off x="1450359" y="11100688"/>
              <a:ext cx="5483227" cy="1662209"/>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 goes here.</a:t>
              </a:r>
            </a:p>
          </p:txBody>
        </p:sp>
        <p:sp>
          <p:nvSpPr>
            <p:cNvPr id="18" name="TextBox 17">
              <a:extLst>
                <a:ext uri="{FF2B5EF4-FFF2-40B4-BE49-F238E27FC236}">
                  <a16:creationId xmlns:a16="http://schemas.microsoft.com/office/drawing/2014/main" id="{5EEEFC13-61C0-9307-E6B8-0366948B199A}"/>
                </a:ext>
              </a:extLst>
            </p:cNvPr>
            <p:cNvSpPr txBox="1"/>
            <p:nvPr/>
          </p:nvSpPr>
          <p:spPr>
            <a:xfrm>
              <a:off x="1450359" y="10204044"/>
              <a:ext cx="5483227" cy="923449"/>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Concept</a:t>
              </a:r>
            </a:p>
          </p:txBody>
        </p:sp>
      </p:grpSp>
      <p:grpSp>
        <p:nvGrpSpPr>
          <p:cNvPr id="3" name="Group 2">
            <a:extLst>
              <a:ext uri="{FF2B5EF4-FFF2-40B4-BE49-F238E27FC236}">
                <a16:creationId xmlns:a16="http://schemas.microsoft.com/office/drawing/2014/main" id="{281CB0B6-BF67-2627-8B7A-0378D93C9CE7}"/>
              </a:ext>
            </a:extLst>
          </p:cNvPr>
          <p:cNvGrpSpPr/>
          <p:nvPr/>
        </p:nvGrpSpPr>
        <p:grpSpPr>
          <a:xfrm>
            <a:off x="350520" y="3653106"/>
            <a:ext cx="2291255" cy="2246769"/>
            <a:chOff x="1482635" y="9122289"/>
            <a:chExt cx="4584719" cy="6295013"/>
          </a:xfrm>
        </p:grpSpPr>
        <p:sp>
          <p:nvSpPr>
            <p:cNvPr id="19" name="Rounded Rectangle 18">
              <a:extLst>
                <a:ext uri="{FF2B5EF4-FFF2-40B4-BE49-F238E27FC236}">
                  <a16:creationId xmlns:a16="http://schemas.microsoft.com/office/drawing/2014/main" id="{26949E01-BDFD-EF01-2C4B-914BDAB74753}"/>
                </a:ext>
              </a:extLst>
            </p:cNvPr>
            <p:cNvSpPr/>
            <p:nvPr/>
          </p:nvSpPr>
          <p:spPr>
            <a:xfrm>
              <a:off x="1482635" y="9383356"/>
              <a:ext cx="578979" cy="87310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ounded Rectangle 19">
              <a:extLst>
                <a:ext uri="{FF2B5EF4-FFF2-40B4-BE49-F238E27FC236}">
                  <a16:creationId xmlns:a16="http://schemas.microsoft.com/office/drawing/2014/main" id="{3E343C8C-660E-7B7E-7924-04B4F583BA23}"/>
                </a:ext>
              </a:extLst>
            </p:cNvPr>
            <p:cNvSpPr/>
            <p:nvPr/>
          </p:nvSpPr>
          <p:spPr>
            <a:xfrm>
              <a:off x="1482635" y="10604484"/>
              <a:ext cx="578979" cy="8731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Box 20">
              <a:extLst>
                <a:ext uri="{FF2B5EF4-FFF2-40B4-BE49-F238E27FC236}">
                  <a16:creationId xmlns:a16="http://schemas.microsoft.com/office/drawing/2014/main" id="{EFBB46BC-8C9A-4E80-024B-5A3A9A0465CE}"/>
                </a:ext>
              </a:extLst>
            </p:cNvPr>
            <p:cNvSpPr txBox="1"/>
            <p:nvPr/>
          </p:nvSpPr>
          <p:spPr>
            <a:xfrm>
              <a:off x="2193626" y="9122289"/>
              <a:ext cx="3873728" cy="6295013"/>
            </a:xfrm>
            <a:prstGeom prst="rect">
              <a:avLst/>
            </a:prstGeom>
            <a:noFill/>
          </p:spPr>
          <p:txBody>
            <a:bodyPr wrap="square" rtlCol="0">
              <a:spAutoFit/>
            </a:bodyPr>
            <a:lstStyle/>
            <a:p>
              <a:pPr>
                <a:spcAft>
                  <a:spcPts val="600"/>
                </a:spcAft>
              </a:pPr>
              <a:r>
                <a:rPr lang="en-US" sz="2400">
                  <a:latin typeface="Calibri" panose="020F0502020204030204" pitchFamily="34" charset="0"/>
                  <a:ea typeface="Roboto Medium" panose="02000000000000000000" pitchFamily="2" charset="0"/>
                  <a:cs typeface="Calibri" panose="020F0502020204030204" pitchFamily="34" charset="0"/>
                </a:rPr>
                <a:t>Data set 1</a:t>
              </a:r>
            </a:p>
            <a:p>
              <a:pPr>
                <a:spcAft>
                  <a:spcPts val="600"/>
                </a:spcAft>
              </a:pPr>
              <a:r>
                <a:rPr lang="en-US" sz="2400">
                  <a:latin typeface="Calibri" panose="020F0502020204030204" pitchFamily="34" charset="0"/>
                  <a:ea typeface="Roboto Medium" panose="02000000000000000000" pitchFamily="2" charset="0"/>
                  <a:cs typeface="Calibri" panose="020F0502020204030204" pitchFamily="34" charset="0"/>
                </a:rPr>
                <a:t>Data set 2</a:t>
              </a:r>
            </a:p>
            <a:p>
              <a:pPr>
                <a:spcAft>
                  <a:spcPts val="600"/>
                </a:spcAft>
              </a:pPr>
              <a:r>
                <a:rPr lang="en-US" sz="2400">
                  <a:latin typeface="Calibri" panose="020F0502020204030204" pitchFamily="34" charset="0"/>
                  <a:ea typeface="Roboto Medium" panose="02000000000000000000" pitchFamily="2" charset="0"/>
                  <a:cs typeface="Calibri" panose="020F0502020204030204" pitchFamily="34" charset="0"/>
                </a:rPr>
                <a:t>Data set 3</a:t>
              </a:r>
            </a:p>
            <a:p>
              <a:pPr>
                <a:spcAft>
                  <a:spcPts val="600"/>
                </a:spcAft>
              </a:pPr>
              <a:r>
                <a:rPr lang="en-US" sz="2400">
                  <a:latin typeface="Calibri" panose="020F0502020204030204" pitchFamily="34" charset="0"/>
                  <a:ea typeface="Roboto Medium" panose="02000000000000000000" pitchFamily="2" charset="0"/>
                  <a:cs typeface="Calibri" panose="020F0502020204030204" pitchFamily="34" charset="0"/>
                </a:rPr>
                <a:t>Data set 4</a:t>
              </a:r>
            </a:p>
            <a:p>
              <a:pPr>
                <a:spcAft>
                  <a:spcPts val="600"/>
                </a:spcAft>
              </a:pPr>
              <a:r>
                <a:rPr lang="en-US" sz="2400">
                  <a:latin typeface="Calibri" panose="020F0502020204030204" pitchFamily="34" charset="0"/>
                  <a:ea typeface="Roboto Medium" panose="02000000000000000000" pitchFamily="2" charset="0"/>
                  <a:cs typeface="Calibri" panose="020F0502020204030204" pitchFamily="34" charset="0"/>
                </a:rPr>
                <a:t>Data set 5</a:t>
              </a:r>
            </a:p>
          </p:txBody>
        </p:sp>
        <p:sp>
          <p:nvSpPr>
            <p:cNvPr id="9" name="Rounded Rectangle 8">
              <a:extLst>
                <a:ext uri="{FF2B5EF4-FFF2-40B4-BE49-F238E27FC236}">
                  <a16:creationId xmlns:a16="http://schemas.microsoft.com/office/drawing/2014/main" id="{826417D0-8BCF-628C-073A-80BAE5A7BC1B}"/>
                </a:ext>
              </a:extLst>
            </p:cNvPr>
            <p:cNvSpPr/>
            <p:nvPr/>
          </p:nvSpPr>
          <p:spPr>
            <a:xfrm>
              <a:off x="1482635" y="11825610"/>
              <a:ext cx="578979" cy="87310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ounded Rectangle 9">
              <a:extLst>
                <a:ext uri="{FF2B5EF4-FFF2-40B4-BE49-F238E27FC236}">
                  <a16:creationId xmlns:a16="http://schemas.microsoft.com/office/drawing/2014/main" id="{FACC7EBC-730C-BADD-7124-3C7E0F0C0174}"/>
                </a:ext>
              </a:extLst>
            </p:cNvPr>
            <p:cNvSpPr/>
            <p:nvPr/>
          </p:nvSpPr>
          <p:spPr>
            <a:xfrm>
              <a:off x="1482635" y="13046735"/>
              <a:ext cx="578979" cy="87310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ounded Rectangle 10">
              <a:extLst>
                <a:ext uri="{FF2B5EF4-FFF2-40B4-BE49-F238E27FC236}">
                  <a16:creationId xmlns:a16="http://schemas.microsoft.com/office/drawing/2014/main" id="{B2CD1131-7995-8353-7F28-5C794D54C5CD}"/>
                </a:ext>
              </a:extLst>
            </p:cNvPr>
            <p:cNvSpPr/>
            <p:nvPr/>
          </p:nvSpPr>
          <p:spPr>
            <a:xfrm>
              <a:off x="1482635" y="14267864"/>
              <a:ext cx="578979" cy="8731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 name="Title 1">
            <a:extLst>
              <a:ext uri="{FF2B5EF4-FFF2-40B4-BE49-F238E27FC236}">
                <a16:creationId xmlns:a16="http://schemas.microsoft.com/office/drawing/2014/main" id="{BE842BD6-3FBC-5595-0833-CB5BA42AE3F0}"/>
              </a:ext>
            </a:extLst>
          </p:cNvPr>
          <p:cNvSpPr>
            <a:spLocks noGrp="1"/>
          </p:cNvSpPr>
          <p:nvPr>
            <p:ph type="title"/>
          </p:nvPr>
        </p:nvSpPr>
        <p:spPr/>
        <p:txBody>
          <a:bodyPr/>
          <a:lstStyle/>
          <a:p>
            <a:r>
              <a:rPr lang="en-US"/>
              <a:t>Slide title goes here, sentence case</a:t>
            </a:r>
          </a:p>
        </p:txBody>
      </p:sp>
      <p:sp>
        <p:nvSpPr>
          <p:cNvPr id="6" name="Footer Placeholder 5">
            <a:extLst>
              <a:ext uri="{FF2B5EF4-FFF2-40B4-BE49-F238E27FC236}">
                <a16:creationId xmlns:a16="http://schemas.microsoft.com/office/drawing/2014/main" id="{395BD3AC-8905-4245-449E-C392CDC9D90D}"/>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3673194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F95F22-5167-6B4A-B27D-54AA1851249C}"/>
              </a:ext>
            </a:extLst>
          </p:cNvPr>
          <p:cNvSpPr/>
          <p:nvPr/>
        </p:nvSpPr>
        <p:spPr>
          <a:xfrm>
            <a:off x="6211613" y="1489075"/>
            <a:ext cx="5214019" cy="3583742"/>
          </a:xfrm>
          <a:prstGeom prst="rect">
            <a:avLst/>
          </a:prstGeom>
          <a:pattFill prst="wdUpDiag">
            <a:fgClr>
              <a:schemeClr val="tx2"/>
            </a:fgClr>
            <a:bgClr>
              <a:srgbClr val="F3F4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aphicFrame>
        <p:nvGraphicFramePr>
          <p:cNvPr id="20" name="Content Placeholder 5">
            <a:extLst>
              <a:ext uri="{FF2B5EF4-FFF2-40B4-BE49-F238E27FC236}">
                <a16:creationId xmlns:a16="http://schemas.microsoft.com/office/drawing/2014/main" id="{9A02C2D0-F2CE-DE4E-A410-DC67816AB923}"/>
              </a:ext>
            </a:extLst>
          </p:cNvPr>
          <p:cNvGraphicFramePr>
            <a:graphicFrameLocks/>
          </p:cNvGraphicFramePr>
          <p:nvPr>
            <p:extLst>
              <p:ext uri="{D42A27DB-BD31-4B8C-83A1-F6EECF244321}">
                <p14:modId xmlns:p14="http://schemas.microsoft.com/office/powerpoint/2010/main" val="4193602902"/>
              </p:ext>
            </p:extLst>
          </p:nvPr>
        </p:nvGraphicFramePr>
        <p:xfrm>
          <a:off x="315307" y="1467893"/>
          <a:ext cx="11110325" cy="4207697"/>
        </p:xfrm>
        <a:graphic>
          <a:graphicData uri="http://schemas.openxmlformats.org/drawingml/2006/chart">
            <c:chart xmlns:c="http://schemas.openxmlformats.org/drawingml/2006/chart" xmlns:r="http://schemas.openxmlformats.org/officeDocument/2006/relationships" r:id="rId2"/>
          </a:graphicData>
        </a:graphic>
      </p:graphicFrame>
      <p:grpSp>
        <p:nvGrpSpPr>
          <p:cNvPr id="21" name="Group 20">
            <a:extLst>
              <a:ext uri="{FF2B5EF4-FFF2-40B4-BE49-F238E27FC236}">
                <a16:creationId xmlns:a16="http://schemas.microsoft.com/office/drawing/2014/main" id="{5AE75905-F68F-BD49-B070-93F34426A8D5}"/>
              </a:ext>
            </a:extLst>
          </p:cNvPr>
          <p:cNvGrpSpPr/>
          <p:nvPr/>
        </p:nvGrpSpPr>
        <p:grpSpPr>
          <a:xfrm>
            <a:off x="2152767" y="1390939"/>
            <a:ext cx="2741257" cy="1648593"/>
            <a:chOff x="1639572" y="10204044"/>
            <a:chExt cx="5483227" cy="3297613"/>
          </a:xfrm>
        </p:grpSpPr>
        <p:sp>
          <p:nvSpPr>
            <p:cNvPr id="22" name="TextBox 21">
              <a:extLst>
                <a:ext uri="{FF2B5EF4-FFF2-40B4-BE49-F238E27FC236}">
                  <a16:creationId xmlns:a16="http://schemas.microsoft.com/office/drawing/2014/main" id="{674A17CB-8E36-AA44-B412-2FF88A0A8977}"/>
                </a:ext>
              </a:extLst>
            </p:cNvPr>
            <p:cNvSpPr txBox="1"/>
            <p:nvPr/>
          </p:nvSpPr>
          <p:spPr>
            <a:xfrm>
              <a:off x="1639572" y="11100688"/>
              <a:ext cx="5483227" cy="2400969"/>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Statement about data insights goes here</a:t>
              </a:r>
            </a:p>
          </p:txBody>
        </p:sp>
        <p:sp>
          <p:nvSpPr>
            <p:cNvPr id="23" name="TextBox 22">
              <a:extLst>
                <a:ext uri="{FF2B5EF4-FFF2-40B4-BE49-F238E27FC236}">
                  <a16:creationId xmlns:a16="http://schemas.microsoft.com/office/drawing/2014/main" id="{889D79A8-5D0B-B04E-A443-8FEAF77CC5FC}"/>
                </a:ext>
              </a:extLst>
            </p:cNvPr>
            <p:cNvSpPr txBox="1"/>
            <p:nvPr/>
          </p:nvSpPr>
          <p:spPr>
            <a:xfrm>
              <a:off x="1639572" y="10204044"/>
              <a:ext cx="5483227"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Concept </a:t>
              </a:r>
            </a:p>
          </p:txBody>
        </p:sp>
      </p:grpSp>
      <p:sp>
        <p:nvSpPr>
          <p:cNvPr id="2" name="Title 1">
            <a:extLst>
              <a:ext uri="{FF2B5EF4-FFF2-40B4-BE49-F238E27FC236}">
                <a16:creationId xmlns:a16="http://schemas.microsoft.com/office/drawing/2014/main" id="{E20C21ED-07A9-66D2-6DE6-B0806BC85B2B}"/>
              </a:ext>
            </a:extLst>
          </p:cNvPr>
          <p:cNvSpPr>
            <a:spLocks noGrp="1"/>
          </p:cNvSpPr>
          <p:nvPr>
            <p:ph type="title"/>
          </p:nvPr>
        </p:nvSpPr>
        <p:spPr/>
        <p:txBody>
          <a:bodyPr/>
          <a:lstStyle/>
          <a:p>
            <a:r>
              <a:rPr lang="en-US"/>
              <a:t>Slide title goes here, sentence case</a:t>
            </a:r>
          </a:p>
        </p:txBody>
      </p:sp>
      <p:sp>
        <p:nvSpPr>
          <p:cNvPr id="8" name="Footer Placeholder 7">
            <a:extLst>
              <a:ext uri="{FF2B5EF4-FFF2-40B4-BE49-F238E27FC236}">
                <a16:creationId xmlns:a16="http://schemas.microsoft.com/office/drawing/2014/main" id="{E04607C3-5FC7-60A5-DD26-7BDCAF0A1132}"/>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6374292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CDE4A-9273-D1DE-8379-01081C6F89AC}"/>
            </a:ext>
          </a:extLst>
        </p:cNvPr>
        <p:cNvGrpSpPr/>
        <p:nvPr/>
      </p:nvGrpSpPr>
      <p:grpSpPr>
        <a:xfrm>
          <a:off x="0" y="0"/>
          <a:ext cx="0" cy="0"/>
          <a:chOff x="0" y="0"/>
          <a:chExt cx="0" cy="0"/>
        </a:xfrm>
      </p:grpSpPr>
      <p:sp>
        <p:nvSpPr>
          <p:cNvPr id="35" name="Round Same Side Corner Rectangle 34">
            <a:extLst>
              <a:ext uri="{FF2B5EF4-FFF2-40B4-BE49-F238E27FC236}">
                <a16:creationId xmlns:a16="http://schemas.microsoft.com/office/drawing/2014/main" id="{559B2B51-C999-7361-0C17-970444609BE8}"/>
              </a:ext>
            </a:extLst>
          </p:cNvPr>
          <p:cNvSpPr/>
          <p:nvPr/>
        </p:nvSpPr>
        <p:spPr>
          <a:xfrm rot="10800000" flipV="1">
            <a:off x="4554748" y="1717675"/>
            <a:ext cx="1238274" cy="2850440"/>
          </a:xfrm>
          <a:prstGeom prst="round2SameRect">
            <a:avLst>
              <a:gd name="adj1" fmla="val 11574"/>
              <a:gd name="adj2" fmla="val 0"/>
            </a:avLst>
          </a:prstGeom>
          <a:solidFill>
            <a:srgbClr val="EAE7DD">
              <a:alpha val="5333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Calibri" panose="020F0502020204030204" pitchFamily="34" charset="0"/>
              <a:cs typeface="Calibri" panose="020F0502020204030204" pitchFamily="34" charset="0"/>
            </a:endParaRPr>
          </a:p>
        </p:txBody>
      </p:sp>
      <p:graphicFrame>
        <p:nvGraphicFramePr>
          <p:cNvPr id="21" name="Chart 20">
            <a:extLst>
              <a:ext uri="{FF2B5EF4-FFF2-40B4-BE49-F238E27FC236}">
                <a16:creationId xmlns:a16="http://schemas.microsoft.com/office/drawing/2014/main" id="{C1F1659C-BA53-D071-72A6-1F451DA49A1D}"/>
              </a:ext>
            </a:extLst>
          </p:cNvPr>
          <p:cNvGraphicFramePr/>
          <p:nvPr>
            <p:extLst>
              <p:ext uri="{D42A27DB-BD31-4B8C-83A1-F6EECF244321}">
                <p14:modId xmlns:p14="http://schemas.microsoft.com/office/powerpoint/2010/main" val="428546330"/>
              </p:ext>
            </p:extLst>
          </p:nvPr>
        </p:nvGraphicFramePr>
        <p:xfrm>
          <a:off x="350520" y="1550122"/>
          <a:ext cx="11498579" cy="3662230"/>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a:extLst>
              <a:ext uri="{FF2B5EF4-FFF2-40B4-BE49-F238E27FC236}">
                <a16:creationId xmlns:a16="http://schemas.microsoft.com/office/drawing/2014/main" id="{B91778B9-6D36-445E-77C8-356E8C1EB5D5}"/>
              </a:ext>
            </a:extLst>
          </p:cNvPr>
          <p:cNvGrpSpPr/>
          <p:nvPr/>
        </p:nvGrpSpPr>
        <p:grpSpPr>
          <a:xfrm>
            <a:off x="5631790" y="5550361"/>
            <a:ext cx="6560210" cy="789954"/>
            <a:chOff x="3175751" y="10023491"/>
            <a:chExt cx="20263812" cy="1580113"/>
          </a:xfrm>
        </p:grpSpPr>
        <p:sp>
          <p:nvSpPr>
            <p:cNvPr id="23" name="Rectangle 3">
              <a:extLst>
                <a:ext uri="{FF2B5EF4-FFF2-40B4-BE49-F238E27FC236}">
                  <a16:creationId xmlns:a16="http://schemas.microsoft.com/office/drawing/2014/main" id="{F568B211-BAFF-3193-E541-8EB40FDE1747}"/>
                </a:ext>
              </a:extLst>
            </p:cNvPr>
            <p:cNvSpPr>
              <a:spLocks/>
            </p:cNvSpPr>
            <p:nvPr/>
          </p:nvSpPr>
          <p:spPr bwMode="auto">
            <a:xfrm>
              <a:off x="3175751" y="10445994"/>
              <a:ext cx="1526612" cy="722196"/>
            </a:xfrm>
            <a:prstGeom prst="roundRect">
              <a:avLst/>
            </a:prstGeom>
            <a:solidFill>
              <a:schemeClr val="tx2"/>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400" baseline="0">
                <a:solidFill>
                  <a:srgbClr val="FFFFFF"/>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24" name="Text Box 4">
              <a:extLst>
                <a:ext uri="{FF2B5EF4-FFF2-40B4-BE49-F238E27FC236}">
                  <a16:creationId xmlns:a16="http://schemas.microsoft.com/office/drawing/2014/main" id="{35A5B807-A348-52BA-4410-4517FD3D26B2}"/>
                </a:ext>
              </a:extLst>
            </p:cNvPr>
            <p:cNvSpPr txBox="1">
              <a:spLocks/>
            </p:cNvSpPr>
            <p:nvPr/>
          </p:nvSpPr>
          <p:spPr bwMode="auto">
            <a:xfrm>
              <a:off x="5272259" y="10395021"/>
              <a:ext cx="4466300" cy="8413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397" tIns="25397" rIns="25397" bIns="25397" anchor="ctr">
              <a:spAutoFit/>
            </a:bodyPr>
            <a:lstStyle/>
            <a:p>
              <a:pPr eaLnBrk="1">
                <a:defRPr/>
              </a:pPr>
              <a:r>
                <a:rPr lang="en-US" altLang="x-none" sz="2400">
                  <a:latin typeface="Calibri" panose="020F0502020204030204" pitchFamily="34" charset="0"/>
                  <a:ea typeface="Open Sans" charset="0"/>
                  <a:cs typeface="Calibri" panose="020F0502020204030204" pitchFamily="34" charset="0"/>
                  <a:sym typeface="Open Sans" charset="0"/>
                </a:rPr>
                <a:t>Learn</a:t>
              </a:r>
              <a:endParaRPr lang="x-none" altLang="x-none" sz="2400">
                <a:latin typeface="Calibri" panose="020F0502020204030204" pitchFamily="34" charset="0"/>
                <a:ea typeface="Open Sans" charset="0"/>
                <a:cs typeface="Calibri" panose="020F0502020204030204" pitchFamily="34" charset="0"/>
                <a:sym typeface="Open Sans" charset="0"/>
              </a:endParaRPr>
            </a:p>
          </p:txBody>
        </p:sp>
        <p:sp>
          <p:nvSpPr>
            <p:cNvPr id="25" name="Rectangle 6">
              <a:extLst>
                <a:ext uri="{FF2B5EF4-FFF2-40B4-BE49-F238E27FC236}">
                  <a16:creationId xmlns:a16="http://schemas.microsoft.com/office/drawing/2014/main" id="{7C09260A-7337-D9D0-92FB-622DFDEAEC53}"/>
                </a:ext>
              </a:extLst>
            </p:cNvPr>
            <p:cNvSpPr>
              <a:spLocks/>
            </p:cNvSpPr>
            <p:nvPr/>
          </p:nvSpPr>
          <p:spPr bwMode="auto">
            <a:xfrm>
              <a:off x="10141811" y="10445994"/>
              <a:ext cx="1526613" cy="722196"/>
            </a:xfrm>
            <a:prstGeom prst="roundRect">
              <a:avLst/>
            </a:prstGeom>
            <a:solidFill>
              <a:schemeClr val="accent2"/>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400" baseline="0">
                <a:solidFill>
                  <a:srgbClr val="FFFFFF"/>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26" name="Text Box 7">
              <a:extLst>
                <a:ext uri="{FF2B5EF4-FFF2-40B4-BE49-F238E27FC236}">
                  <a16:creationId xmlns:a16="http://schemas.microsoft.com/office/drawing/2014/main" id="{4EAF1F6F-DA8C-894A-9D9D-75FBC796AD73}"/>
                </a:ext>
              </a:extLst>
            </p:cNvPr>
            <p:cNvSpPr txBox="1">
              <a:spLocks/>
            </p:cNvSpPr>
            <p:nvPr/>
          </p:nvSpPr>
          <p:spPr bwMode="auto">
            <a:xfrm>
              <a:off x="11937560" y="10023491"/>
              <a:ext cx="4466300" cy="158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397" tIns="25397" rIns="25397" bIns="25397" anchor="ctr">
              <a:spAutoFit/>
            </a:bodyPr>
            <a:lstStyle/>
            <a:p>
              <a:pPr eaLnBrk="1">
                <a:defRPr/>
              </a:pPr>
              <a:r>
                <a:rPr lang="en-US" altLang="x-none" sz="2400">
                  <a:latin typeface="Calibri" panose="020F0502020204030204" pitchFamily="34" charset="0"/>
                  <a:ea typeface="Open Sans" charset="0"/>
                  <a:cs typeface="Calibri" panose="020F0502020204030204" pitchFamily="34" charset="0"/>
                  <a:sym typeface="Open Sans" charset="0"/>
                </a:rPr>
                <a:t>Creativity</a:t>
              </a:r>
              <a:endParaRPr lang="x-none" altLang="x-none" sz="2400">
                <a:latin typeface="Calibri" panose="020F0502020204030204" pitchFamily="34" charset="0"/>
                <a:ea typeface="Open Sans" charset="0"/>
                <a:cs typeface="Calibri" panose="020F0502020204030204" pitchFamily="34" charset="0"/>
                <a:sym typeface="Open Sans" charset="0"/>
              </a:endParaRPr>
            </a:p>
          </p:txBody>
        </p:sp>
        <p:sp>
          <p:nvSpPr>
            <p:cNvPr id="29" name="Rectangle 6">
              <a:extLst>
                <a:ext uri="{FF2B5EF4-FFF2-40B4-BE49-F238E27FC236}">
                  <a16:creationId xmlns:a16="http://schemas.microsoft.com/office/drawing/2014/main" id="{716578B9-1B7C-66DF-DCC0-7C40CB4E7418}"/>
                </a:ext>
              </a:extLst>
            </p:cNvPr>
            <p:cNvSpPr>
              <a:spLocks/>
            </p:cNvSpPr>
            <p:nvPr/>
          </p:nvSpPr>
          <p:spPr bwMode="auto">
            <a:xfrm>
              <a:off x="17110679" y="10445994"/>
              <a:ext cx="1526613" cy="722196"/>
            </a:xfrm>
            <a:prstGeom prst="roundRect">
              <a:avLst/>
            </a:prstGeom>
            <a:solidFill>
              <a:schemeClr val="accent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400" baseline="0">
                <a:solidFill>
                  <a:srgbClr val="FFFFFF"/>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30" name="Text Box 7">
              <a:extLst>
                <a:ext uri="{FF2B5EF4-FFF2-40B4-BE49-F238E27FC236}">
                  <a16:creationId xmlns:a16="http://schemas.microsoft.com/office/drawing/2014/main" id="{02075CA0-514B-4968-5D2E-EC84749F486B}"/>
                </a:ext>
              </a:extLst>
            </p:cNvPr>
            <p:cNvSpPr txBox="1">
              <a:spLocks/>
            </p:cNvSpPr>
            <p:nvPr/>
          </p:nvSpPr>
          <p:spPr bwMode="auto">
            <a:xfrm>
              <a:off x="18973263" y="10392871"/>
              <a:ext cx="4466300" cy="8413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397" tIns="25397" rIns="25397" bIns="25397" anchor="ctr">
              <a:spAutoFit/>
            </a:bodyPr>
            <a:lstStyle/>
            <a:p>
              <a:pPr eaLnBrk="1">
                <a:defRPr/>
              </a:pPr>
              <a:r>
                <a:rPr lang="en-US" altLang="x-none" sz="2400">
                  <a:latin typeface="Calibri" panose="020F0502020204030204" pitchFamily="34" charset="0"/>
                  <a:ea typeface="Open Sans" charset="0"/>
                  <a:cs typeface="Calibri" panose="020F0502020204030204" pitchFamily="34" charset="0"/>
                  <a:sym typeface="Open Sans" charset="0"/>
                </a:rPr>
                <a:t>Study</a:t>
              </a:r>
              <a:endParaRPr lang="x-none" altLang="x-none" sz="2400">
                <a:latin typeface="Calibri" panose="020F0502020204030204" pitchFamily="34" charset="0"/>
                <a:ea typeface="Open Sans" charset="0"/>
                <a:cs typeface="Calibri" panose="020F0502020204030204" pitchFamily="34" charset="0"/>
                <a:sym typeface="Open Sans" charset="0"/>
              </a:endParaRPr>
            </a:p>
          </p:txBody>
        </p:sp>
      </p:grpSp>
      <p:grpSp>
        <p:nvGrpSpPr>
          <p:cNvPr id="5" name="Group 4">
            <a:extLst>
              <a:ext uri="{FF2B5EF4-FFF2-40B4-BE49-F238E27FC236}">
                <a16:creationId xmlns:a16="http://schemas.microsoft.com/office/drawing/2014/main" id="{BA81A39B-71B8-B028-AF15-A1838B1BD26A}"/>
              </a:ext>
            </a:extLst>
          </p:cNvPr>
          <p:cNvGrpSpPr/>
          <p:nvPr/>
        </p:nvGrpSpPr>
        <p:grpSpPr>
          <a:xfrm>
            <a:off x="4185167" y="1746430"/>
            <a:ext cx="2010053" cy="957723"/>
            <a:chOff x="8857931" y="4644614"/>
            <a:chExt cx="4020631" cy="1915696"/>
          </a:xfrm>
        </p:grpSpPr>
        <p:sp>
          <p:nvSpPr>
            <p:cNvPr id="36" name="TextBox 35">
              <a:extLst>
                <a:ext uri="{FF2B5EF4-FFF2-40B4-BE49-F238E27FC236}">
                  <a16:creationId xmlns:a16="http://schemas.microsoft.com/office/drawing/2014/main" id="{8F9C6975-EA2B-7AFA-4023-42001DA75C41}"/>
                </a:ext>
              </a:extLst>
            </p:cNvPr>
            <p:cNvSpPr txBox="1"/>
            <p:nvPr/>
          </p:nvSpPr>
          <p:spPr>
            <a:xfrm>
              <a:off x="8857931" y="4644614"/>
              <a:ext cx="4020631" cy="923451"/>
            </a:xfrm>
            <a:prstGeom prst="rect">
              <a:avLst/>
            </a:prstGeom>
            <a:noFill/>
          </p:spPr>
          <p:txBody>
            <a:bodyPr wrap="square" rtlCol="0">
              <a:spAutoFit/>
            </a:bodyPr>
            <a:lstStyle/>
            <a:p>
              <a:pPr algn="ctr"/>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Insight</a:t>
              </a:r>
            </a:p>
          </p:txBody>
        </p:sp>
        <p:sp>
          <p:nvSpPr>
            <p:cNvPr id="37" name="Rectangle 13">
              <a:extLst>
                <a:ext uri="{FF2B5EF4-FFF2-40B4-BE49-F238E27FC236}">
                  <a16:creationId xmlns:a16="http://schemas.microsoft.com/office/drawing/2014/main" id="{B237E852-1C6B-A332-7080-446E396C8379}"/>
                </a:ext>
              </a:extLst>
            </p:cNvPr>
            <p:cNvSpPr>
              <a:spLocks/>
            </p:cNvSpPr>
            <p:nvPr/>
          </p:nvSpPr>
          <p:spPr bwMode="auto">
            <a:xfrm>
              <a:off x="9120591" y="5718956"/>
              <a:ext cx="3495312" cy="8413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397" tIns="25397" rIns="25397" bIns="25397" anchor="ctr">
              <a:spAutoFit/>
            </a:bodyPr>
            <a:lstStyle/>
            <a:p>
              <a:pPr algn="ctr" eaLnBrk="1">
                <a:defRPr/>
              </a:pPr>
              <a:r>
                <a:rPr lang="en-US" altLang="x-none" sz="2400" b="1">
                  <a:latin typeface="Calibri" panose="020F0502020204030204" pitchFamily="34" charset="0"/>
                  <a:ea typeface="Open Sans Light" charset="0"/>
                  <a:cs typeface="Calibri" panose="020F0502020204030204" pitchFamily="34" charset="0"/>
                  <a:sym typeface="Open Sans Light" charset="0"/>
                </a:rPr>
                <a:t>-2.7%</a:t>
              </a:r>
              <a:endParaRPr lang="x-none" altLang="x-none" sz="2400" b="1">
                <a:latin typeface="Calibri" panose="020F0502020204030204" pitchFamily="34" charset="0"/>
                <a:ea typeface="Open Sans Light" charset="0"/>
                <a:cs typeface="Calibri" panose="020F0502020204030204" pitchFamily="34" charset="0"/>
                <a:sym typeface="Open Sans Light" charset="0"/>
              </a:endParaRPr>
            </a:p>
          </p:txBody>
        </p:sp>
      </p:grpSp>
      <p:sp>
        <p:nvSpPr>
          <p:cNvPr id="2" name="Title 1">
            <a:extLst>
              <a:ext uri="{FF2B5EF4-FFF2-40B4-BE49-F238E27FC236}">
                <a16:creationId xmlns:a16="http://schemas.microsoft.com/office/drawing/2014/main" id="{D67A9E43-420E-BFB9-9144-50D10A850756}"/>
              </a:ext>
            </a:extLst>
          </p:cNvPr>
          <p:cNvSpPr>
            <a:spLocks noGrp="1"/>
          </p:cNvSpPr>
          <p:nvPr>
            <p:ph type="title"/>
          </p:nvPr>
        </p:nvSpPr>
        <p:spPr/>
        <p:txBody>
          <a:bodyPr/>
          <a:lstStyle/>
          <a:p>
            <a:r>
              <a:rPr lang="en-US"/>
              <a:t>Slide title goes here, sentence case</a:t>
            </a:r>
          </a:p>
        </p:txBody>
      </p:sp>
      <p:sp>
        <p:nvSpPr>
          <p:cNvPr id="7" name="Footer Placeholder 6">
            <a:extLst>
              <a:ext uri="{FF2B5EF4-FFF2-40B4-BE49-F238E27FC236}">
                <a16:creationId xmlns:a16="http://schemas.microsoft.com/office/drawing/2014/main" id="{74FA852F-7043-29B0-F770-83AE55400654}"/>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6877674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9DCFC4FB-C18D-1742-9A94-3EEC88369CF3}"/>
              </a:ext>
            </a:extLst>
          </p:cNvPr>
          <p:cNvGraphicFramePr/>
          <p:nvPr>
            <p:extLst>
              <p:ext uri="{D42A27DB-BD31-4B8C-83A1-F6EECF244321}">
                <p14:modId xmlns:p14="http://schemas.microsoft.com/office/powerpoint/2010/main" val="1401977700"/>
              </p:ext>
            </p:extLst>
          </p:nvPr>
        </p:nvGraphicFramePr>
        <p:xfrm>
          <a:off x="1824249" y="1286823"/>
          <a:ext cx="2565233" cy="23725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a:extLst>
              <a:ext uri="{FF2B5EF4-FFF2-40B4-BE49-F238E27FC236}">
                <a16:creationId xmlns:a16="http://schemas.microsoft.com/office/drawing/2014/main" id="{5B924408-855D-1842-99B1-5D2C42DF8E3A}"/>
              </a:ext>
            </a:extLst>
          </p:cNvPr>
          <p:cNvGraphicFramePr/>
          <p:nvPr>
            <p:extLst>
              <p:ext uri="{D42A27DB-BD31-4B8C-83A1-F6EECF244321}">
                <p14:modId xmlns:p14="http://schemas.microsoft.com/office/powerpoint/2010/main" val="3563877458"/>
              </p:ext>
            </p:extLst>
          </p:nvPr>
        </p:nvGraphicFramePr>
        <p:xfrm>
          <a:off x="7715863" y="1286823"/>
          <a:ext cx="2565233" cy="2372507"/>
        </p:xfrm>
        <a:graphic>
          <a:graphicData uri="http://schemas.openxmlformats.org/drawingml/2006/chart">
            <c:chart xmlns:c="http://schemas.openxmlformats.org/drawingml/2006/chart" xmlns:r="http://schemas.openxmlformats.org/officeDocument/2006/relationships" r:id="rId3"/>
          </a:graphicData>
        </a:graphic>
      </p:graphicFrame>
      <p:sp>
        <p:nvSpPr>
          <p:cNvPr id="32" name="Rectangle 13">
            <a:extLst>
              <a:ext uri="{FF2B5EF4-FFF2-40B4-BE49-F238E27FC236}">
                <a16:creationId xmlns:a16="http://schemas.microsoft.com/office/drawing/2014/main" id="{B513E762-2B18-B54F-A6ED-62F7E6D6197F}"/>
              </a:ext>
            </a:extLst>
          </p:cNvPr>
          <p:cNvSpPr>
            <a:spLocks/>
          </p:cNvSpPr>
          <p:nvPr/>
        </p:nvSpPr>
        <p:spPr bwMode="auto">
          <a:xfrm>
            <a:off x="2464851" y="2000542"/>
            <a:ext cx="1284028" cy="7899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397" tIns="25397" rIns="25397" bIns="25397" anchor="ctr">
            <a:spAutoFit/>
          </a:bodyPr>
          <a:lstStyle/>
          <a:p>
            <a:pPr algn="ctr" eaLnBrk="1">
              <a:defRPr/>
            </a:pPr>
            <a:r>
              <a:rPr lang="en-US"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rPr>
              <a:t>Data</a:t>
            </a:r>
          </a:p>
          <a:p>
            <a:pPr algn="ctr" eaLnBrk="1">
              <a:defRPr/>
            </a:pPr>
            <a:r>
              <a:rPr lang="en-US"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rPr>
              <a:t>title</a:t>
            </a:r>
            <a:endParaRPr lang="x-none"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endParaRPr>
          </a:p>
        </p:txBody>
      </p:sp>
      <p:sp>
        <p:nvSpPr>
          <p:cNvPr id="49" name="Rounded Rectangle 48">
            <a:extLst>
              <a:ext uri="{FF2B5EF4-FFF2-40B4-BE49-F238E27FC236}">
                <a16:creationId xmlns:a16="http://schemas.microsoft.com/office/drawing/2014/main" id="{9034ECE8-5254-C54A-967B-227D98113717}"/>
              </a:ext>
            </a:extLst>
          </p:cNvPr>
          <p:cNvSpPr/>
          <p:nvPr/>
        </p:nvSpPr>
        <p:spPr>
          <a:xfrm>
            <a:off x="1688237" y="3572430"/>
            <a:ext cx="345099" cy="34509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EE7EBD02-5275-FF44-9722-86B0520D60C4}"/>
              </a:ext>
            </a:extLst>
          </p:cNvPr>
          <p:cNvSpPr txBox="1"/>
          <p:nvPr/>
        </p:nvSpPr>
        <p:spPr>
          <a:xfrm>
            <a:off x="3977345" y="3516371"/>
            <a:ext cx="753017"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51" name="TextBox 50">
            <a:extLst>
              <a:ext uri="{FF2B5EF4-FFF2-40B4-BE49-F238E27FC236}">
                <a16:creationId xmlns:a16="http://schemas.microsoft.com/office/drawing/2014/main" id="{EABEF73D-64D3-E04D-92F7-66D7257C2268}"/>
              </a:ext>
            </a:extLst>
          </p:cNvPr>
          <p:cNvSpPr txBox="1"/>
          <p:nvPr/>
        </p:nvSpPr>
        <p:spPr>
          <a:xfrm>
            <a:off x="2245362" y="3516934"/>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53" name="Rounded Rectangle 52">
            <a:extLst>
              <a:ext uri="{FF2B5EF4-FFF2-40B4-BE49-F238E27FC236}">
                <a16:creationId xmlns:a16="http://schemas.microsoft.com/office/drawing/2014/main" id="{EB2BB043-4D99-8149-8DBE-25AE5734B6D5}"/>
              </a:ext>
            </a:extLst>
          </p:cNvPr>
          <p:cNvSpPr/>
          <p:nvPr/>
        </p:nvSpPr>
        <p:spPr>
          <a:xfrm>
            <a:off x="1688237" y="4010595"/>
            <a:ext cx="345099" cy="345099"/>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41D0E358-4E55-AC45-8A81-B57620113231}"/>
              </a:ext>
            </a:extLst>
          </p:cNvPr>
          <p:cNvSpPr txBox="1"/>
          <p:nvPr/>
        </p:nvSpPr>
        <p:spPr>
          <a:xfrm>
            <a:off x="3979836" y="3959275"/>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55" name="TextBox 54">
            <a:extLst>
              <a:ext uri="{FF2B5EF4-FFF2-40B4-BE49-F238E27FC236}">
                <a16:creationId xmlns:a16="http://schemas.microsoft.com/office/drawing/2014/main" id="{55DEE6C7-6A4F-2F41-8967-502ADA6EF998}"/>
              </a:ext>
            </a:extLst>
          </p:cNvPr>
          <p:cNvSpPr txBox="1"/>
          <p:nvPr/>
        </p:nvSpPr>
        <p:spPr>
          <a:xfrm>
            <a:off x="2245362" y="3959697"/>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57" name="Rounded Rectangle 56">
            <a:extLst>
              <a:ext uri="{FF2B5EF4-FFF2-40B4-BE49-F238E27FC236}">
                <a16:creationId xmlns:a16="http://schemas.microsoft.com/office/drawing/2014/main" id="{D47F315F-6197-3F42-BB59-3ED86F3DB4AB}"/>
              </a:ext>
            </a:extLst>
          </p:cNvPr>
          <p:cNvSpPr/>
          <p:nvPr/>
        </p:nvSpPr>
        <p:spPr>
          <a:xfrm>
            <a:off x="1688237" y="4448760"/>
            <a:ext cx="345099" cy="34509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latin typeface="Calibri" panose="020F0502020204030204" pitchFamily="34" charset="0"/>
              <a:cs typeface="Calibri" panose="020F0502020204030204" pitchFamily="34" charset="0"/>
            </a:endParaRPr>
          </a:p>
        </p:txBody>
      </p:sp>
      <p:sp>
        <p:nvSpPr>
          <p:cNvPr id="58" name="TextBox 57">
            <a:extLst>
              <a:ext uri="{FF2B5EF4-FFF2-40B4-BE49-F238E27FC236}">
                <a16:creationId xmlns:a16="http://schemas.microsoft.com/office/drawing/2014/main" id="{8174C39B-AC45-DF48-8B89-44E3508CB106}"/>
              </a:ext>
            </a:extLst>
          </p:cNvPr>
          <p:cNvSpPr txBox="1"/>
          <p:nvPr/>
        </p:nvSpPr>
        <p:spPr>
          <a:xfrm>
            <a:off x="3979836" y="4402179"/>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59" name="TextBox 58">
            <a:extLst>
              <a:ext uri="{FF2B5EF4-FFF2-40B4-BE49-F238E27FC236}">
                <a16:creationId xmlns:a16="http://schemas.microsoft.com/office/drawing/2014/main" id="{D33FD78B-1054-0649-9D5F-0ECC9DD3D2BF}"/>
              </a:ext>
            </a:extLst>
          </p:cNvPr>
          <p:cNvSpPr txBox="1"/>
          <p:nvPr/>
        </p:nvSpPr>
        <p:spPr>
          <a:xfrm>
            <a:off x="2245362" y="4402460"/>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61" name="Rounded Rectangle 60">
            <a:extLst>
              <a:ext uri="{FF2B5EF4-FFF2-40B4-BE49-F238E27FC236}">
                <a16:creationId xmlns:a16="http://schemas.microsoft.com/office/drawing/2014/main" id="{5852FC10-83A7-7F47-8C5C-3251628D50F5}"/>
              </a:ext>
            </a:extLst>
          </p:cNvPr>
          <p:cNvSpPr/>
          <p:nvPr/>
        </p:nvSpPr>
        <p:spPr>
          <a:xfrm>
            <a:off x="1688237" y="4886925"/>
            <a:ext cx="345099" cy="34509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4A3E3C8B-0650-404C-A20C-8255D4ADA7D0}"/>
              </a:ext>
            </a:extLst>
          </p:cNvPr>
          <p:cNvSpPr txBox="1"/>
          <p:nvPr/>
        </p:nvSpPr>
        <p:spPr>
          <a:xfrm>
            <a:off x="3979836" y="4845083"/>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63" name="TextBox 62">
            <a:extLst>
              <a:ext uri="{FF2B5EF4-FFF2-40B4-BE49-F238E27FC236}">
                <a16:creationId xmlns:a16="http://schemas.microsoft.com/office/drawing/2014/main" id="{3B74B6E0-9F44-824F-BD30-2BD4DABC044A}"/>
              </a:ext>
            </a:extLst>
          </p:cNvPr>
          <p:cNvSpPr txBox="1"/>
          <p:nvPr/>
        </p:nvSpPr>
        <p:spPr>
          <a:xfrm>
            <a:off x="2245362" y="4845223"/>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104" name="Rounded Rectangle 103">
            <a:extLst>
              <a:ext uri="{FF2B5EF4-FFF2-40B4-BE49-F238E27FC236}">
                <a16:creationId xmlns:a16="http://schemas.microsoft.com/office/drawing/2014/main" id="{56E97FD3-620E-694E-8D57-5B1D55E18B28}"/>
              </a:ext>
            </a:extLst>
          </p:cNvPr>
          <p:cNvSpPr/>
          <p:nvPr/>
        </p:nvSpPr>
        <p:spPr>
          <a:xfrm>
            <a:off x="1688237" y="5325091"/>
            <a:ext cx="345099" cy="34509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105" name="TextBox 104">
            <a:extLst>
              <a:ext uri="{FF2B5EF4-FFF2-40B4-BE49-F238E27FC236}">
                <a16:creationId xmlns:a16="http://schemas.microsoft.com/office/drawing/2014/main" id="{697B09EC-80D7-F34F-8162-EBC23D266184}"/>
              </a:ext>
            </a:extLst>
          </p:cNvPr>
          <p:cNvSpPr txBox="1"/>
          <p:nvPr/>
        </p:nvSpPr>
        <p:spPr>
          <a:xfrm>
            <a:off x="3979836" y="5287987"/>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106" name="TextBox 105">
            <a:extLst>
              <a:ext uri="{FF2B5EF4-FFF2-40B4-BE49-F238E27FC236}">
                <a16:creationId xmlns:a16="http://schemas.microsoft.com/office/drawing/2014/main" id="{2325ED2B-6DA2-9744-A7FC-24E721D2A5B5}"/>
              </a:ext>
            </a:extLst>
          </p:cNvPr>
          <p:cNvSpPr txBox="1"/>
          <p:nvPr/>
        </p:nvSpPr>
        <p:spPr>
          <a:xfrm>
            <a:off x="2245362" y="5287987"/>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112" name="CuadroTexto 351">
            <a:extLst>
              <a:ext uri="{FF2B5EF4-FFF2-40B4-BE49-F238E27FC236}">
                <a16:creationId xmlns:a16="http://schemas.microsoft.com/office/drawing/2014/main" id="{02AC1718-089E-894B-86EC-F2307834CC72}"/>
              </a:ext>
            </a:extLst>
          </p:cNvPr>
          <p:cNvSpPr txBox="1"/>
          <p:nvPr/>
        </p:nvSpPr>
        <p:spPr>
          <a:xfrm>
            <a:off x="4505997" y="1990129"/>
            <a:ext cx="3175245" cy="830997"/>
          </a:xfrm>
          <a:prstGeom prst="rect">
            <a:avLst/>
          </a:prstGeom>
          <a:noFill/>
        </p:spPr>
        <p:txBody>
          <a:bodyPr wrap="square" rtlCol="0">
            <a:spAutoFit/>
          </a:bodyPr>
          <a:lstStyle/>
          <a:p>
            <a:pPr algn="ctr"/>
            <a:r>
              <a:rPr lang="en-US" sz="2400">
                <a:solidFill>
                  <a:schemeClr val="accent2"/>
                </a:solidFill>
                <a:latin typeface="Calibri" panose="020F0502020204030204" pitchFamily="34" charset="0"/>
                <a:cs typeface="Calibri" panose="020F0502020204030204" pitchFamily="34" charset="0"/>
              </a:rPr>
              <a:t>Insight on comparison goes here</a:t>
            </a:r>
          </a:p>
        </p:txBody>
      </p:sp>
      <p:sp>
        <p:nvSpPr>
          <p:cNvPr id="3" name="Title 2">
            <a:extLst>
              <a:ext uri="{FF2B5EF4-FFF2-40B4-BE49-F238E27FC236}">
                <a16:creationId xmlns:a16="http://schemas.microsoft.com/office/drawing/2014/main" id="{D445B63D-38C2-8550-BC4F-3CD59A0B7CCE}"/>
              </a:ext>
            </a:extLst>
          </p:cNvPr>
          <p:cNvSpPr>
            <a:spLocks noGrp="1"/>
          </p:cNvSpPr>
          <p:nvPr>
            <p:ph type="title"/>
          </p:nvPr>
        </p:nvSpPr>
        <p:spPr/>
        <p:txBody>
          <a:bodyPr/>
          <a:lstStyle/>
          <a:p>
            <a:r>
              <a:rPr lang="en-US"/>
              <a:t>Slide title goes here, sentence case</a:t>
            </a:r>
          </a:p>
        </p:txBody>
      </p:sp>
      <p:sp>
        <p:nvSpPr>
          <p:cNvPr id="2" name="Footer Placeholder 1">
            <a:extLst>
              <a:ext uri="{FF2B5EF4-FFF2-40B4-BE49-F238E27FC236}">
                <a16:creationId xmlns:a16="http://schemas.microsoft.com/office/drawing/2014/main" id="{B1845221-BA78-843B-8621-4F07DEDB5582}"/>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Rounded Rectangle 9">
            <a:extLst>
              <a:ext uri="{FF2B5EF4-FFF2-40B4-BE49-F238E27FC236}">
                <a16:creationId xmlns:a16="http://schemas.microsoft.com/office/drawing/2014/main" id="{72A64887-78C6-F474-5751-79287151FD0A}"/>
              </a:ext>
            </a:extLst>
          </p:cNvPr>
          <p:cNvSpPr/>
          <p:nvPr/>
        </p:nvSpPr>
        <p:spPr>
          <a:xfrm>
            <a:off x="7731258" y="4010595"/>
            <a:ext cx="345099" cy="345099"/>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C2B34B47-29D4-F647-8D44-2C501077F578}"/>
              </a:ext>
            </a:extLst>
          </p:cNvPr>
          <p:cNvSpPr txBox="1"/>
          <p:nvPr/>
        </p:nvSpPr>
        <p:spPr>
          <a:xfrm>
            <a:off x="10022857" y="3953980"/>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12" name="TextBox 11">
            <a:extLst>
              <a:ext uri="{FF2B5EF4-FFF2-40B4-BE49-F238E27FC236}">
                <a16:creationId xmlns:a16="http://schemas.microsoft.com/office/drawing/2014/main" id="{5A76D0F0-A6DA-38B2-A565-A8F98FE2DCC0}"/>
              </a:ext>
            </a:extLst>
          </p:cNvPr>
          <p:cNvSpPr txBox="1"/>
          <p:nvPr/>
        </p:nvSpPr>
        <p:spPr>
          <a:xfrm>
            <a:off x="8288383" y="3954402"/>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13" name="Rounded Rectangle 12">
            <a:extLst>
              <a:ext uri="{FF2B5EF4-FFF2-40B4-BE49-F238E27FC236}">
                <a16:creationId xmlns:a16="http://schemas.microsoft.com/office/drawing/2014/main" id="{2E447E1A-9348-84BE-193C-47673F90328B}"/>
              </a:ext>
            </a:extLst>
          </p:cNvPr>
          <p:cNvSpPr/>
          <p:nvPr/>
        </p:nvSpPr>
        <p:spPr>
          <a:xfrm>
            <a:off x="7731258" y="4448760"/>
            <a:ext cx="345099" cy="34509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75FF5517-E679-BA28-8C1E-F8C023F09EC4}"/>
              </a:ext>
            </a:extLst>
          </p:cNvPr>
          <p:cNvSpPr txBox="1"/>
          <p:nvPr/>
        </p:nvSpPr>
        <p:spPr>
          <a:xfrm>
            <a:off x="10022857" y="4391589"/>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17" name="TextBox 16">
            <a:extLst>
              <a:ext uri="{FF2B5EF4-FFF2-40B4-BE49-F238E27FC236}">
                <a16:creationId xmlns:a16="http://schemas.microsoft.com/office/drawing/2014/main" id="{F2EC0C4E-D504-6A6B-832A-5222B2B197FA}"/>
              </a:ext>
            </a:extLst>
          </p:cNvPr>
          <p:cNvSpPr txBox="1"/>
          <p:nvPr/>
        </p:nvSpPr>
        <p:spPr>
          <a:xfrm>
            <a:off x="8288383" y="4391870"/>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21" name="Rounded Rectangle 20">
            <a:extLst>
              <a:ext uri="{FF2B5EF4-FFF2-40B4-BE49-F238E27FC236}">
                <a16:creationId xmlns:a16="http://schemas.microsoft.com/office/drawing/2014/main" id="{88FA5866-F37E-668D-83C8-9031E67B608B}"/>
              </a:ext>
            </a:extLst>
          </p:cNvPr>
          <p:cNvSpPr/>
          <p:nvPr/>
        </p:nvSpPr>
        <p:spPr>
          <a:xfrm>
            <a:off x="7731258" y="4886925"/>
            <a:ext cx="345099" cy="34509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3E013E3F-BA93-1CC9-C3A9-D605BD34BEB0}"/>
              </a:ext>
            </a:extLst>
          </p:cNvPr>
          <p:cNvSpPr txBox="1"/>
          <p:nvPr/>
        </p:nvSpPr>
        <p:spPr>
          <a:xfrm>
            <a:off x="10022857" y="4829198"/>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24" name="TextBox 23">
            <a:extLst>
              <a:ext uri="{FF2B5EF4-FFF2-40B4-BE49-F238E27FC236}">
                <a16:creationId xmlns:a16="http://schemas.microsoft.com/office/drawing/2014/main" id="{C00DA1FE-F2F3-CD28-3161-48BA05AD89E5}"/>
              </a:ext>
            </a:extLst>
          </p:cNvPr>
          <p:cNvSpPr txBox="1"/>
          <p:nvPr/>
        </p:nvSpPr>
        <p:spPr>
          <a:xfrm>
            <a:off x="8288383" y="4829338"/>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25" name="Rounded Rectangle 24">
            <a:extLst>
              <a:ext uri="{FF2B5EF4-FFF2-40B4-BE49-F238E27FC236}">
                <a16:creationId xmlns:a16="http://schemas.microsoft.com/office/drawing/2014/main" id="{E5E8FD8D-7CC7-B8C7-D1FF-3CEE3E084E98}"/>
              </a:ext>
            </a:extLst>
          </p:cNvPr>
          <p:cNvSpPr/>
          <p:nvPr/>
        </p:nvSpPr>
        <p:spPr>
          <a:xfrm>
            <a:off x="7731258" y="5325091"/>
            <a:ext cx="345099" cy="34509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8E65BC71-3585-7771-524E-48DF86A20281}"/>
              </a:ext>
            </a:extLst>
          </p:cNvPr>
          <p:cNvSpPr txBox="1"/>
          <p:nvPr/>
        </p:nvSpPr>
        <p:spPr>
          <a:xfrm>
            <a:off x="10022857" y="5266807"/>
            <a:ext cx="750526"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27" name="TextBox 26">
            <a:extLst>
              <a:ext uri="{FF2B5EF4-FFF2-40B4-BE49-F238E27FC236}">
                <a16:creationId xmlns:a16="http://schemas.microsoft.com/office/drawing/2014/main" id="{FC3EE948-5BB8-73CB-2158-F24C753B30B2}"/>
              </a:ext>
            </a:extLst>
          </p:cNvPr>
          <p:cNvSpPr txBox="1"/>
          <p:nvPr/>
        </p:nvSpPr>
        <p:spPr>
          <a:xfrm>
            <a:off x="8288383" y="5266807"/>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
        <p:nvSpPr>
          <p:cNvPr id="28" name="Rectangle 13">
            <a:extLst>
              <a:ext uri="{FF2B5EF4-FFF2-40B4-BE49-F238E27FC236}">
                <a16:creationId xmlns:a16="http://schemas.microsoft.com/office/drawing/2014/main" id="{A3149C92-2DBF-30BC-00B9-67E188F61806}"/>
              </a:ext>
            </a:extLst>
          </p:cNvPr>
          <p:cNvSpPr>
            <a:spLocks/>
          </p:cNvSpPr>
          <p:nvPr/>
        </p:nvSpPr>
        <p:spPr bwMode="auto">
          <a:xfrm>
            <a:off x="8383051" y="2000542"/>
            <a:ext cx="1284028" cy="7899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397" tIns="25397" rIns="25397" bIns="25397" anchor="ctr">
            <a:spAutoFit/>
          </a:bodyPr>
          <a:lstStyle/>
          <a:p>
            <a:pPr algn="ctr" eaLnBrk="1">
              <a:defRPr/>
            </a:pPr>
            <a:r>
              <a:rPr lang="en-US"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rPr>
              <a:t>Data</a:t>
            </a:r>
          </a:p>
          <a:p>
            <a:pPr algn="ctr" eaLnBrk="1">
              <a:defRPr/>
            </a:pPr>
            <a:r>
              <a:rPr lang="en-US"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rPr>
              <a:t>title</a:t>
            </a:r>
            <a:endParaRPr lang="x-none" altLang="x-none" sz="2400" b="1">
              <a:solidFill>
                <a:schemeClr val="accent2"/>
              </a:solidFill>
              <a:latin typeface="Calibri" panose="020F0502020204030204" pitchFamily="34" charset="0"/>
              <a:ea typeface="Open Sans Light" charset="0"/>
              <a:cs typeface="Calibri" panose="020F0502020204030204" pitchFamily="34" charset="0"/>
              <a:sym typeface="Open Sans Light" charset="0"/>
            </a:endParaRPr>
          </a:p>
        </p:txBody>
      </p:sp>
      <p:sp>
        <p:nvSpPr>
          <p:cNvPr id="5" name="Rounded Rectangle 4">
            <a:extLst>
              <a:ext uri="{FF2B5EF4-FFF2-40B4-BE49-F238E27FC236}">
                <a16:creationId xmlns:a16="http://schemas.microsoft.com/office/drawing/2014/main" id="{61F396BD-0BDE-100E-A03E-85ACB131B9B4}"/>
              </a:ext>
            </a:extLst>
          </p:cNvPr>
          <p:cNvSpPr/>
          <p:nvPr/>
        </p:nvSpPr>
        <p:spPr>
          <a:xfrm>
            <a:off x="7733749" y="3572430"/>
            <a:ext cx="345099" cy="34509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9EE2C33E-F818-F6F4-AEF2-671A7A4F1C9A}"/>
              </a:ext>
            </a:extLst>
          </p:cNvPr>
          <p:cNvSpPr txBox="1"/>
          <p:nvPr/>
        </p:nvSpPr>
        <p:spPr>
          <a:xfrm>
            <a:off x="10022857" y="3516371"/>
            <a:ext cx="753017" cy="461665"/>
          </a:xfrm>
          <a:prstGeom prst="rect">
            <a:avLst/>
          </a:prstGeom>
          <a:noFill/>
        </p:spPr>
        <p:txBody>
          <a:bodyPr wrap="square" rtlCol="0">
            <a:spAutoFit/>
          </a:bodyPr>
          <a:lstStyle/>
          <a:p>
            <a:pPr algn="r"/>
            <a:r>
              <a:rPr lang="en-US" sz="2400">
                <a:latin typeface="Calibri" panose="020F0502020204030204" pitchFamily="34" charset="0"/>
                <a:ea typeface="Lato Light" panose="020F0502020204030203" pitchFamily="34" charset="0"/>
                <a:cs typeface="Calibri" panose="020F0502020204030204" pitchFamily="34" charset="0"/>
              </a:rPr>
              <a:t>XX%</a:t>
            </a:r>
          </a:p>
        </p:txBody>
      </p:sp>
      <p:sp>
        <p:nvSpPr>
          <p:cNvPr id="16" name="TextBox 15">
            <a:extLst>
              <a:ext uri="{FF2B5EF4-FFF2-40B4-BE49-F238E27FC236}">
                <a16:creationId xmlns:a16="http://schemas.microsoft.com/office/drawing/2014/main" id="{3FA97396-3157-A8C6-67AB-FFCE31391EC5}"/>
              </a:ext>
            </a:extLst>
          </p:cNvPr>
          <p:cNvSpPr txBox="1"/>
          <p:nvPr/>
        </p:nvSpPr>
        <p:spPr>
          <a:xfrm>
            <a:off x="8288383" y="3516934"/>
            <a:ext cx="1339507" cy="461665"/>
          </a:xfrm>
          <a:prstGeom prst="rect">
            <a:avLst/>
          </a:prstGeom>
          <a:noFill/>
        </p:spPr>
        <p:txBody>
          <a:bodyPr wrap="square" rtlCol="0">
            <a:spAutoFit/>
          </a:bodyPr>
          <a:lstStyle/>
          <a:p>
            <a:r>
              <a:rPr lang="en-US" sz="2400" b="1">
                <a:latin typeface="Calibri" panose="020F0502020204030204" pitchFamily="34" charset="0"/>
                <a:ea typeface="Roboto Medium" panose="02000000000000000000" pitchFamily="2" charset="0"/>
                <a:cs typeface="Calibri" panose="020F0502020204030204" pitchFamily="34" charset="0"/>
              </a:rPr>
              <a:t>Concept</a:t>
            </a:r>
          </a:p>
        </p:txBody>
      </p:sp>
    </p:spTree>
    <p:extLst>
      <p:ext uri="{BB962C8B-B14F-4D97-AF65-F5344CB8AC3E}">
        <p14:creationId xmlns:p14="http://schemas.microsoft.com/office/powerpoint/2010/main" val="2108737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E6129-7A90-BE27-7D9B-603B1344F1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67E168-2545-B96B-AEF2-6DC870366B81}"/>
              </a:ext>
            </a:extLst>
          </p:cNvPr>
          <p:cNvSpPr>
            <a:spLocks noGrp="1"/>
          </p:cNvSpPr>
          <p:nvPr>
            <p:ph type="body" sz="quarter" idx="11"/>
          </p:nvPr>
        </p:nvSpPr>
        <p:spPr/>
        <p:txBody>
          <a:bodyPr/>
          <a:lstStyle/>
          <a:p>
            <a:r>
              <a:rPr lang="en-US"/>
              <a:t>Title descriptor (or delete)</a:t>
            </a:r>
          </a:p>
        </p:txBody>
      </p:sp>
      <p:sp>
        <p:nvSpPr>
          <p:cNvPr id="3" name="Text Placeholder 2">
            <a:extLst>
              <a:ext uri="{FF2B5EF4-FFF2-40B4-BE49-F238E27FC236}">
                <a16:creationId xmlns:a16="http://schemas.microsoft.com/office/drawing/2014/main" id="{E901DFBF-2066-B166-3B62-5439B6F336A3}"/>
              </a:ext>
            </a:extLst>
          </p:cNvPr>
          <p:cNvSpPr>
            <a:spLocks noGrp="1"/>
          </p:cNvSpPr>
          <p:nvPr>
            <p:ph type="body" sz="quarter" idx="13"/>
          </p:nvPr>
        </p:nvSpPr>
        <p:spPr/>
        <p:txBody>
          <a:bodyPr/>
          <a:lstStyle/>
          <a:p>
            <a:r>
              <a:rPr lang="en-US"/>
              <a:t>Main title, sentence case capitalization</a:t>
            </a:r>
          </a:p>
        </p:txBody>
      </p:sp>
      <p:sp>
        <p:nvSpPr>
          <p:cNvPr id="9" name="Text Placeholder 8">
            <a:extLst>
              <a:ext uri="{FF2B5EF4-FFF2-40B4-BE49-F238E27FC236}">
                <a16:creationId xmlns:a16="http://schemas.microsoft.com/office/drawing/2014/main" id="{65BB4CE4-32AA-F337-3A77-F24FD7F6C4EC}"/>
              </a:ext>
            </a:extLst>
          </p:cNvPr>
          <p:cNvSpPr>
            <a:spLocks noGrp="1"/>
          </p:cNvSpPr>
          <p:nvPr>
            <p:ph type="body" sz="quarter" idx="14"/>
          </p:nvPr>
        </p:nvSpPr>
        <p:spPr/>
        <p:txBody>
          <a:bodyPr/>
          <a:lstStyle/>
          <a:p>
            <a:pPr lvl="0"/>
            <a:r>
              <a:rPr lang="en-US" b="1"/>
              <a:t>First Last</a:t>
            </a:r>
          </a:p>
          <a:p>
            <a:pPr lvl="0"/>
            <a:r>
              <a:rPr lang="en-US"/>
              <a:t>Title</a:t>
            </a:r>
          </a:p>
          <a:p>
            <a:pPr lvl="0"/>
            <a:r>
              <a:rPr lang="en-US"/>
              <a:t>Organization</a:t>
            </a:r>
          </a:p>
        </p:txBody>
      </p:sp>
      <p:sp>
        <p:nvSpPr>
          <p:cNvPr id="10" name="Text Placeholder 9">
            <a:extLst>
              <a:ext uri="{FF2B5EF4-FFF2-40B4-BE49-F238E27FC236}">
                <a16:creationId xmlns:a16="http://schemas.microsoft.com/office/drawing/2014/main" id="{6F8ED7DE-2AB6-D355-EA4D-061FD93F658A}"/>
              </a:ext>
            </a:extLst>
          </p:cNvPr>
          <p:cNvSpPr>
            <a:spLocks noGrp="1"/>
          </p:cNvSpPr>
          <p:nvPr>
            <p:ph type="body" sz="quarter" idx="15"/>
          </p:nvPr>
        </p:nvSpPr>
        <p:spPr/>
        <p:txBody>
          <a:bodyPr/>
          <a:lstStyle/>
          <a:p>
            <a:r>
              <a:rPr lang="en-US"/>
              <a:t>Month YEAR</a:t>
            </a:r>
          </a:p>
        </p:txBody>
      </p:sp>
    </p:spTree>
    <p:extLst>
      <p:ext uri="{BB962C8B-B14F-4D97-AF65-F5344CB8AC3E}">
        <p14:creationId xmlns:p14="http://schemas.microsoft.com/office/powerpoint/2010/main" val="34043165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D6AE9EA-E280-234B-AD0D-DA67D9AEE543}"/>
              </a:ext>
            </a:extLst>
          </p:cNvPr>
          <p:cNvSpPr/>
          <p:nvPr/>
        </p:nvSpPr>
        <p:spPr>
          <a:xfrm>
            <a:off x="4033226" y="2356415"/>
            <a:ext cx="7704880" cy="24755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6" name="Rectangle 25">
            <a:extLst>
              <a:ext uri="{FF2B5EF4-FFF2-40B4-BE49-F238E27FC236}">
                <a16:creationId xmlns:a16="http://schemas.microsoft.com/office/drawing/2014/main" id="{F1D17378-0923-744F-893C-5A57B8381D2D}"/>
              </a:ext>
            </a:extLst>
          </p:cNvPr>
          <p:cNvSpPr>
            <a:spLocks/>
          </p:cNvSpPr>
          <p:nvPr/>
        </p:nvSpPr>
        <p:spPr bwMode="auto">
          <a:xfrm>
            <a:off x="3297938" y="1695082"/>
            <a:ext cx="1470576" cy="326430"/>
          </a:xfrm>
          <a:prstGeom prst="rect">
            <a:avLst/>
          </a:prstGeom>
          <a:noFill/>
          <a:ln>
            <a:noFill/>
          </a:ln>
          <a:effectLst/>
        </p:spPr>
        <p:txBody>
          <a:bodyPr wrap="square" lIns="25397" tIns="25397" rIns="25397" bIns="25397" anchor="ctr">
            <a:spAutoFit/>
          </a:bodyPr>
          <a:lstStyle/>
          <a:p>
            <a:pPr algn="ctr" eaLnBrk="1">
              <a:lnSpc>
                <a:spcPct val="70000"/>
              </a:lnSpc>
              <a:defRPr/>
            </a:pPr>
            <a:r>
              <a:rPr lang="en-US" altLang="x-none" sz="2400" b="1">
                <a:solidFill>
                  <a:schemeClr val="accent2"/>
                </a:solidFill>
                <a:latin typeface="Calibri" panose="020F0502020204030204" pitchFamily="34" charset="0"/>
                <a:ea typeface="Open Sans" charset="0"/>
                <a:cs typeface="Calibri" panose="020F0502020204030204" pitchFamily="34" charset="0"/>
                <a:sym typeface="Open Sans" charset="0"/>
              </a:rPr>
              <a:t>High point</a:t>
            </a:r>
            <a:endParaRPr lang="x-none" altLang="x-none" sz="2400" b="1">
              <a:solidFill>
                <a:schemeClr val="accent2"/>
              </a:solidFill>
              <a:latin typeface="Calibri" panose="020F0502020204030204" pitchFamily="34" charset="0"/>
              <a:ea typeface="Open Sans" charset="0"/>
              <a:cs typeface="Calibri" panose="020F0502020204030204" pitchFamily="34" charset="0"/>
              <a:sym typeface="Open Sans" charset="0"/>
            </a:endParaRPr>
          </a:p>
        </p:txBody>
      </p:sp>
      <p:sp>
        <p:nvSpPr>
          <p:cNvPr id="48" name="Line">
            <a:extLst>
              <a:ext uri="{FF2B5EF4-FFF2-40B4-BE49-F238E27FC236}">
                <a16:creationId xmlns:a16="http://schemas.microsoft.com/office/drawing/2014/main" id="{428CA806-ECD4-A544-96B6-AEA0666107AF}"/>
              </a:ext>
            </a:extLst>
          </p:cNvPr>
          <p:cNvSpPr/>
          <p:nvPr/>
        </p:nvSpPr>
        <p:spPr>
          <a:xfrm flipV="1">
            <a:off x="4033226" y="2152985"/>
            <a:ext cx="0" cy="2813894"/>
          </a:xfrm>
          <a:prstGeom prst="line">
            <a:avLst/>
          </a:prstGeom>
          <a:ln w="38100">
            <a:solidFill>
              <a:schemeClr val="accent1"/>
            </a:solidFill>
            <a:prstDash val="sysDash"/>
            <a:miter lim="400000"/>
            <a:tailEnd type="triangle"/>
          </a:ln>
        </p:spPr>
        <p:txBody>
          <a:bodyPr lIns="25397" tIns="25397" rIns="25397" bIns="25397" anchor="ctr"/>
          <a:lstStyle/>
          <a:p>
            <a:pPr algn="ctr">
              <a:lnSpc>
                <a:spcPct val="100000"/>
              </a:lnSpc>
              <a:defRPr sz="3200" baseline="0">
                <a:solidFill>
                  <a:srgbClr val="000000"/>
                </a:solidFill>
                <a:latin typeface="Helvetica Light"/>
                <a:ea typeface="Helvetica Light"/>
                <a:cs typeface="Helvetica Light"/>
                <a:sym typeface="Helvetica Light"/>
              </a:defRPr>
            </a:pPr>
            <a:endParaRPr sz="1600"/>
          </a:p>
        </p:txBody>
      </p:sp>
      <p:graphicFrame>
        <p:nvGraphicFramePr>
          <p:cNvPr id="34" name="Chart 33">
            <a:extLst>
              <a:ext uri="{FF2B5EF4-FFF2-40B4-BE49-F238E27FC236}">
                <a16:creationId xmlns:a16="http://schemas.microsoft.com/office/drawing/2014/main" id="{8B75F608-CB65-0840-9341-F6FA3FA0FE2B}"/>
              </a:ext>
            </a:extLst>
          </p:cNvPr>
          <p:cNvGraphicFramePr/>
          <p:nvPr>
            <p:extLst>
              <p:ext uri="{D42A27DB-BD31-4B8C-83A1-F6EECF244321}">
                <p14:modId xmlns:p14="http://schemas.microsoft.com/office/powerpoint/2010/main" val="4209356342"/>
              </p:ext>
            </p:extLst>
          </p:nvPr>
        </p:nvGraphicFramePr>
        <p:xfrm>
          <a:off x="262758" y="2431212"/>
          <a:ext cx="11586335" cy="3041494"/>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roup 7">
            <a:extLst>
              <a:ext uri="{FF2B5EF4-FFF2-40B4-BE49-F238E27FC236}">
                <a16:creationId xmlns:a16="http://schemas.microsoft.com/office/drawing/2014/main" id="{99599F83-826E-739E-BFA3-442F524D0FCB}"/>
              </a:ext>
            </a:extLst>
          </p:cNvPr>
          <p:cNvGrpSpPr/>
          <p:nvPr/>
        </p:nvGrpSpPr>
        <p:grpSpPr>
          <a:xfrm>
            <a:off x="5637577" y="1731433"/>
            <a:ext cx="5042395" cy="1396907"/>
            <a:chOff x="5637577" y="1731433"/>
            <a:chExt cx="5042395" cy="1396907"/>
          </a:xfrm>
          <a:effectLst/>
        </p:grpSpPr>
        <p:sp>
          <p:nvSpPr>
            <p:cNvPr id="51" name="Rounded Rectangle 50">
              <a:extLst>
                <a:ext uri="{FF2B5EF4-FFF2-40B4-BE49-F238E27FC236}">
                  <a16:creationId xmlns:a16="http://schemas.microsoft.com/office/drawing/2014/main" id="{E7E8ED4D-426D-3B42-B274-2B14FDEAF615}"/>
                </a:ext>
              </a:extLst>
            </p:cNvPr>
            <p:cNvSpPr/>
            <p:nvPr/>
          </p:nvSpPr>
          <p:spPr>
            <a:xfrm>
              <a:off x="5637577" y="1731433"/>
              <a:ext cx="5042395" cy="1396907"/>
            </a:xfrm>
            <a:prstGeom prst="roundRect">
              <a:avLst/>
            </a:prstGeom>
            <a:solidFill>
              <a:schemeClr val="bg1"/>
            </a:solidFill>
            <a:ln>
              <a:solidFill>
                <a:srgbClr val="EAE7D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3" name="Group 2">
              <a:extLst>
                <a:ext uri="{FF2B5EF4-FFF2-40B4-BE49-F238E27FC236}">
                  <a16:creationId xmlns:a16="http://schemas.microsoft.com/office/drawing/2014/main" id="{41D4B785-9B2E-914D-B6C9-3A5B092B9E19}"/>
                </a:ext>
              </a:extLst>
            </p:cNvPr>
            <p:cNvGrpSpPr/>
            <p:nvPr/>
          </p:nvGrpSpPr>
          <p:grpSpPr>
            <a:xfrm>
              <a:off x="5795318" y="1819577"/>
              <a:ext cx="4559437" cy="914816"/>
              <a:chOff x="11387884" y="5433408"/>
              <a:chExt cx="9120062" cy="1829872"/>
            </a:xfrm>
          </p:grpSpPr>
          <p:sp>
            <p:nvSpPr>
              <p:cNvPr id="49" name="TextBox 48">
                <a:extLst>
                  <a:ext uri="{FF2B5EF4-FFF2-40B4-BE49-F238E27FC236}">
                    <a16:creationId xmlns:a16="http://schemas.microsoft.com/office/drawing/2014/main" id="{3AB8597A-C86E-894C-B1B4-EF785ACA8562}"/>
                  </a:ext>
                </a:extLst>
              </p:cNvPr>
              <p:cNvSpPr txBox="1"/>
              <p:nvPr/>
            </p:nvSpPr>
            <p:spPr>
              <a:xfrm>
                <a:off x="11387884" y="6339829"/>
                <a:ext cx="9120062" cy="923451"/>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 goes here</a:t>
                </a:r>
              </a:p>
            </p:txBody>
          </p:sp>
          <p:sp>
            <p:nvSpPr>
              <p:cNvPr id="50" name="TextBox 49">
                <a:extLst>
                  <a:ext uri="{FF2B5EF4-FFF2-40B4-BE49-F238E27FC236}">
                    <a16:creationId xmlns:a16="http://schemas.microsoft.com/office/drawing/2014/main" id="{A8BC17CE-9918-7C45-9A9F-7E9542D7CC41}"/>
                  </a:ext>
                </a:extLst>
              </p:cNvPr>
              <p:cNvSpPr txBox="1"/>
              <p:nvPr/>
            </p:nvSpPr>
            <p:spPr>
              <a:xfrm>
                <a:off x="11387886" y="5433408"/>
                <a:ext cx="6123813" cy="923451"/>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Data</a:t>
                </a:r>
              </a:p>
            </p:txBody>
          </p:sp>
        </p:grpSp>
      </p:grpSp>
      <p:sp>
        <p:nvSpPr>
          <p:cNvPr id="2" name="Title 1">
            <a:extLst>
              <a:ext uri="{FF2B5EF4-FFF2-40B4-BE49-F238E27FC236}">
                <a16:creationId xmlns:a16="http://schemas.microsoft.com/office/drawing/2014/main" id="{034C3B71-EF4C-DBF4-4336-937362C92DE8}"/>
              </a:ext>
            </a:extLst>
          </p:cNvPr>
          <p:cNvSpPr>
            <a:spLocks noGrp="1"/>
          </p:cNvSpPr>
          <p:nvPr>
            <p:ph type="title"/>
          </p:nvPr>
        </p:nvSpPr>
        <p:spPr/>
        <p:txBody>
          <a:bodyPr/>
          <a:lstStyle/>
          <a:p>
            <a:r>
              <a:rPr lang="en-US"/>
              <a:t>Slide title goes here, sentence case</a:t>
            </a:r>
          </a:p>
        </p:txBody>
      </p:sp>
      <p:sp>
        <p:nvSpPr>
          <p:cNvPr id="6" name="Footer Placeholder 5">
            <a:extLst>
              <a:ext uri="{FF2B5EF4-FFF2-40B4-BE49-F238E27FC236}">
                <a16:creationId xmlns:a16="http://schemas.microsoft.com/office/drawing/2014/main" id="{F16084AE-B592-FC2A-515F-4CEA20729DEE}"/>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844715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6EA6818-1293-4E45-9653-3EE23BBB7C08}"/>
              </a:ext>
            </a:extLst>
          </p:cNvPr>
          <p:cNvGrpSpPr/>
          <p:nvPr/>
        </p:nvGrpSpPr>
        <p:grpSpPr>
          <a:xfrm>
            <a:off x="634462" y="1181502"/>
            <a:ext cx="12010516" cy="4973783"/>
            <a:chOff x="1073508" y="3328229"/>
            <a:chExt cx="24024160" cy="9948862"/>
          </a:xfrm>
        </p:grpSpPr>
        <p:graphicFrame>
          <p:nvGraphicFramePr>
            <p:cNvPr id="17" name="Object 20">
              <a:extLst>
                <a:ext uri="{FF2B5EF4-FFF2-40B4-BE49-F238E27FC236}">
                  <a16:creationId xmlns:a16="http://schemas.microsoft.com/office/drawing/2014/main" id="{08296457-B1FC-7843-9EDE-8260D03E025E}"/>
                </a:ext>
              </a:extLst>
            </p:cNvPr>
            <p:cNvGraphicFramePr>
              <a:graphicFrameLocks noChangeAspect="1"/>
            </p:cNvGraphicFramePr>
            <p:nvPr>
              <p:extLst>
                <p:ext uri="{D42A27DB-BD31-4B8C-83A1-F6EECF244321}">
                  <p14:modId xmlns:p14="http://schemas.microsoft.com/office/powerpoint/2010/main" val="1180247642"/>
                </p:ext>
              </p:extLst>
            </p:nvPr>
          </p:nvGraphicFramePr>
          <p:xfrm>
            <a:off x="1073508" y="3328229"/>
            <a:ext cx="17445321" cy="9948862"/>
          </p:xfrm>
          <a:graphic>
            <a:graphicData uri="http://schemas.openxmlformats.org/drawingml/2006/chart">
              <c:chart xmlns:c="http://schemas.openxmlformats.org/drawingml/2006/chart" xmlns:r="http://schemas.openxmlformats.org/officeDocument/2006/relationships" r:id="rId2"/>
            </a:graphicData>
          </a:graphic>
        </p:graphicFrame>
        <p:sp>
          <p:nvSpPr>
            <p:cNvPr id="21" name="Oval 21">
              <a:extLst>
                <a:ext uri="{FF2B5EF4-FFF2-40B4-BE49-F238E27FC236}">
                  <a16:creationId xmlns:a16="http://schemas.microsoft.com/office/drawing/2014/main" id="{B80EC645-D734-8540-87D6-08D102716AC1}"/>
                </a:ext>
              </a:extLst>
            </p:cNvPr>
            <p:cNvSpPr>
              <a:spLocks/>
            </p:cNvSpPr>
            <p:nvPr/>
          </p:nvSpPr>
          <p:spPr bwMode="auto">
            <a:xfrm>
              <a:off x="2760234" y="5016459"/>
              <a:ext cx="6573906" cy="6573906"/>
            </a:xfrm>
            <a:prstGeom prst="ellipse">
              <a:avLst/>
            </a:prstGeom>
            <a:solidFill>
              <a:schemeClr val="bg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400" baseline="0">
                <a:solidFill>
                  <a:srgbClr val="FFFFFF"/>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grpSp>
          <p:nvGrpSpPr>
            <p:cNvPr id="2" name="Group 1">
              <a:extLst>
                <a:ext uri="{FF2B5EF4-FFF2-40B4-BE49-F238E27FC236}">
                  <a16:creationId xmlns:a16="http://schemas.microsoft.com/office/drawing/2014/main" id="{E578466B-72DC-0249-9D14-786E88BC0B0F}"/>
                </a:ext>
              </a:extLst>
            </p:cNvPr>
            <p:cNvGrpSpPr/>
            <p:nvPr/>
          </p:nvGrpSpPr>
          <p:grpSpPr>
            <a:xfrm>
              <a:off x="14992718" y="5078033"/>
              <a:ext cx="10104950" cy="6447217"/>
              <a:chOff x="14609553" y="4988311"/>
              <a:chExt cx="10104950" cy="6447217"/>
            </a:xfrm>
          </p:grpSpPr>
          <p:sp>
            <p:nvSpPr>
              <p:cNvPr id="22" name="Rounded Rectangle 21">
                <a:extLst>
                  <a:ext uri="{FF2B5EF4-FFF2-40B4-BE49-F238E27FC236}">
                    <a16:creationId xmlns:a16="http://schemas.microsoft.com/office/drawing/2014/main" id="{08464698-1CD6-7C48-B207-E60D8D9BA7F3}"/>
                  </a:ext>
                </a:extLst>
              </p:cNvPr>
              <p:cNvSpPr/>
              <p:nvPr/>
            </p:nvSpPr>
            <p:spPr>
              <a:xfrm>
                <a:off x="14609553" y="5258516"/>
                <a:ext cx="1046576" cy="104657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ounded Rectangle 22">
                <a:extLst>
                  <a:ext uri="{FF2B5EF4-FFF2-40B4-BE49-F238E27FC236}">
                    <a16:creationId xmlns:a16="http://schemas.microsoft.com/office/drawing/2014/main" id="{CA80CD03-F009-2642-AECB-5772D1149650}"/>
                  </a:ext>
                </a:extLst>
              </p:cNvPr>
              <p:cNvSpPr/>
              <p:nvPr/>
            </p:nvSpPr>
            <p:spPr>
              <a:xfrm>
                <a:off x="14609553" y="7719134"/>
                <a:ext cx="1046576" cy="104657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ounded Rectangle 23">
                <a:extLst>
                  <a:ext uri="{FF2B5EF4-FFF2-40B4-BE49-F238E27FC236}">
                    <a16:creationId xmlns:a16="http://schemas.microsoft.com/office/drawing/2014/main" id="{0EDAD2F4-96C6-8342-948B-EA3E7539A0E1}"/>
                  </a:ext>
                </a:extLst>
              </p:cNvPr>
              <p:cNvSpPr/>
              <p:nvPr/>
            </p:nvSpPr>
            <p:spPr>
              <a:xfrm>
                <a:off x="14609553" y="10107331"/>
                <a:ext cx="1046576" cy="104657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5" name="Group 24">
                <a:extLst>
                  <a:ext uri="{FF2B5EF4-FFF2-40B4-BE49-F238E27FC236}">
                    <a16:creationId xmlns:a16="http://schemas.microsoft.com/office/drawing/2014/main" id="{D9776A8A-2256-474D-B5DD-A2B3FE12B65C}"/>
                  </a:ext>
                </a:extLst>
              </p:cNvPr>
              <p:cNvGrpSpPr/>
              <p:nvPr/>
            </p:nvGrpSpPr>
            <p:grpSpPr>
              <a:xfrm>
                <a:off x="15886614" y="4988311"/>
                <a:ext cx="8827889" cy="6447217"/>
                <a:chOff x="4705206" y="10733129"/>
                <a:chExt cx="13494466" cy="6447217"/>
              </a:xfrm>
            </p:grpSpPr>
            <p:sp>
              <p:nvSpPr>
                <p:cNvPr id="26" name="TextBox 25">
                  <a:extLst>
                    <a:ext uri="{FF2B5EF4-FFF2-40B4-BE49-F238E27FC236}">
                      <a16:creationId xmlns:a16="http://schemas.microsoft.com/office/drawing/2014/main" id="{D24F0647-FFE5-E241-BE29-4BD01B577B87}"/>
                    </a:ext>
                  </a:extLst>
                </p:cNvPr>
                <p:cNvSpPr txBox="1"/>
                <p:nvPr/>
              </p:nvSpPr>
              <p:spPr>
                <a:xfrm>
                  <a:off x="4705206" y="11379461"/>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27" name="TextBox 26">
                  <a:extLst>
                    <a:ext uri="{FF2B5EF4-FFF2-40B4-BE49-F238E27FC236}">
                      <a16:creationId xmlns:a16="http://schemas.microsoft.com/office/drawing/2014/main" id="{AD214AD1-4FF4-EF44-9BFC-467ABC0E47CD}"/>
                    </a:ext>
                  </a:extLst>
                </p:cNvPr>
                <p:cNvSpPr txBox="1"/>
                <p:nvPr/>
              </p:nvSpPr>
              <p:spPr>
                <a:xfrm>
                  <a:off x="4705206" y="10733129"/>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sp>
              <p:nvSpPr>
                <p:cNvPr id="7" name="TextBox 6">
                  <a:extLst>
                    <a:ext uri="{FF2B5EF4-FFF2-40B4-BE49-F238E27FC236}">
                      <a16:creationId xmlns:a16="http://schemas.microsoft.com/office/drawing/2014/main" id="{F8EC5926-1D00-67EE-6C80-DB47063E84E9}"/>
                    </a:ext>
                  </a:extLst>
                </p:cNvPr>
                <p:cNvSpPr txBox="1"/>
                <p:nvPr/>
              </p:nvSpPr>
              <p:spPr>
                <a:xfrm>
                  <a:off x="4705206" y="13868985"/>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8" name="TextBox 7">
                  <a:extLst>
                    <a:ext uri="{FF2B5EF4-FFF2-40B4-BE49-F238E27FC236}">
                      <a16:creationId xmlns:a16="http://schemas.microsoft.com/office/drawing/2014/main" id="{E3DAB305-6FDA-41DC-3E05-AD12FDFEDEEB}"/>
                    </a:ext>
                  </a:extLst>
                </p:cNvPr>
                <p:cNvSpPr txBox="1"/>
                <p:nvPr/>
              </p:nvSpPr>
              <p:spPr>
                <a:xfrm>
                  <a:off x="4705206" y="13222653"/>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sp>
              <p:nvSpPr>
                <p:cNvPr id="9" name="TextBox 8">
                  <a:extLst>
                    <a:ext uri="{FF2B5EF4-FFF2-40B4-BE49-F238E27FC236}">
                      <a16:creationId xmlns:a16="http://schemas.microsoft.com/office/drawing/2014/main" id="{CB575E37-D9EF-82DB-59BE-C138E18687B6}"/>
                    </a:ext>
                  </a:extLst>
                </p:cNvPr>
                <p:cNvSpPr txBox="1"/>
                <p:nvPr/>
              </p:nvSpPr>
              <p:spPr>
                <a:xfrm>
                  <a:off x="4705206" y="16256896"/>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10" name="TextBox 9">
                  <a:extLst>
                    <a:ext uri="{FF2B5EF4-FFF2-40B4-BE49-F238E27FC236}">
                      <a16:creationId xmlns:a16="http://schemas.microsoft.com/office/drawing/2014/main" id="{82C4AF48-43A7-FC68-7174-44FADD88101B}"/>
                    </a:ext>
                  </a:extLst>
                </p:cNvPr>
                <p:cNvSpPr txBox="1"/>
                <p:nvPr/>
              </p:nvSpPr>
              <p:spPr>
                <a:xfrm>
                  <a:off x="4705206" y="15610564"/>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grpSp>
        </p:grpSp>
        <p:sp>
          <p:nvSpPr>
            <p:cNvPr id="56" name="CuadroTexto 351">
              <a:extLst>
                <a:ext uri="{FF2B5EF4-FFF2-40B4-BE49-F238E27FC236}">
                  <a16:creationId xmlns:a16="http://schemas.microsoft.com/office/drawing/2014/main" id="{A183AF02-4A5D-324D-9220-4B2500A25719}"/>
                </a:ext>
              </a:extLst>
            </p:cNvPr>
            <p:cNvSpPr txBox="1"/>
            <p:nvPr/>
          </p:nvSpPr>
          <p:spPr>
            <a:xfrm>
              <a:off x="3801711" y="6779167"/>
              <a:ext cx="4490951" cy="3139729"/>
            </a:xfrm>
            <a:prstGeom prst="rect">
              <a:avLst/>
            </a:prstGeom>
            <a:noFill/>
          </p:spPr>
          <p:txBody>
            <a:bodyPr wrap="square" rtlCol="0">
              <a:spAutoFit/>
            </a:bodyPr>
            <a:lstStyle/>
            <a:p>
              <a:r>
                <a:rPr lang="en-US" sz="2400" b="1">
                  <a:solidFill>
                    <a:schemeClr val="accent2"/>
                  </a:solidFill>
                  <a:latin typeface="Calibri" panose="020F0502020204030204" pitchFamily="34" charset="0"/>
                  <a:cs typeface="Calibri" panose="020F0502020204030204" pitchFamily="34" charset="0"/>
                </a:rPr>
                <a:t>Statement about data or insights goes here.</a:t>
              </a:r>
            </a:p>
          </p:txBody>
        </p:sp>
      </p:grpSp>
      <p:sp>
        <p:nvSpPr>
          <p:cNvPr id="3" name="Title 2">
            <a:extLst>
              <a:ext uri="{FF2B5EF4-FFF2-40B4-BE49-F238E27FC236}">
                <a16:creationId xmlns:a16="http://schemas.microsoft.com/office/drawing/2014/main" id="{CF5CAC76-78A1-C1F6-FFC2-4554454EAA20}"/>
              </a:ext>
            </a:extLst>
          </p:cNvPr>
          <p:cNvSpPr>
            <a:spLocks noGrp="1"/>
          </p:cNvSpPr>
          <p:nvPr>
            <p:ph type="title"/>
          </p:nvPr>
        </p:nvSpPr>
        <p:spPr/>
        <p:txBody>
          <a:bodyPr/>
          <a:lstStyle/>
          <a:p>
            <a:r>
              <a:rPr lang="en-US"/>
              <a:t>Slide title goes here, sentence case</a:t>
            </a:r>
          </a:p>
        </p:txBody>
      </p:sp>
      <p:sp>
        <p:nvSpPr>
          <p:cNvPr id="11" name="Footer Placeholder 10">
            <a:extLst>
              <a:ext uri="{FF2B5EF4-FFF2-40B4-BE49-F238E27FC236}">
                <a16:creationId xmlns:a16="http://schemas.microsoft.com/office/drawing/2014/main" id="{A59A97D3-B252-8752-CA53-05B6FE7D30A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6731337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7C6E7-4AE1-9AE5-B3E1-8FB6BA59E828}"/>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2448A08-E18F-5875-B3AE-4D165E9858D1}"/>
              </a:ext>
            </a:extLst>
          </p:cNvPr>
          <p:cNvGrpSpPr/>
          <p:nvPr/>
        </p:nvGrpSpPr>
        <p:grpSpPr>
          <a:xfrm>
            <a:off x="634462" y="1181502"/>
            <a:ext cx="12010516" cy="4973783"/>
            <a:chOff x="1073508" y="3328229"/>
            <a:chExt cx="24024160" cy="9948862"/>
          </a:xfrm>
        </p:grpSpPr>
        <p:graphicFrame>
          <p:nvGraphicFramePr>
            <p:cNvPr id="17" name="Object 20">
              <a:extLst>
                <a:ext uri="{FF2B5EF4-FFF2-40B4-BE49-F238E27FC236}">
                  <a16:creationId xmlns:a16="http://schemas.microsoft.com/office/drawing/2014/main" id="{4438A869-4C51-4817-1A55-9A3D4E7A7A1D}"/>
                </a:ext>
              </a:extLst>
            </p:cNvPr>
            <p:cNvGraphicFramePr>
              <a:graphicFrameLocks noChangeAspect="1"/>
            </p:cNvGraphicFramePr>
            <p:nvPr>
              <p:extLst>
                <p:ext uri="{D42A27DB-BD31-4B8C-83A1-F6EECF244321}">
                  <p14:modId xmlns:p14="http://schemas.microsoft.com/office/powerpoint/2010/main" val="31259327"/>
                </p:ext>
              </p:extLst>
            </p:nvPr>
          </p:nvGraphicFramePr>
          <p:xfrm>
            <a:off x="1073508" y="3328229"/>
            <a:ext cx="17445321" cy="9948862"/>
          </p:xfrm>
          <a:graphic>
            <a:graphicData uri="http://schemas.openxmlformats.org/drawingml/2006/chart">
              <c:chart xmlns:c="http://schemas.openxmlformats.org/drawingml/2006/chart" xmlns:r="http://schemas.openxmlformats.org/officeDocument/2006/relationships" r:id="rId2"/>
            </a:graphicData>
          </a:graphic>
        </p:graphicFrame>
        <p:sp>
          <p:nvSpPr>
            <p:cNvPr id="21" name="Oval 21">
              <a:extLst>
                <a:ext uri="{FF2B5EF4-FFF2-40B4-BE49-F238E27FC236}">
                  <a16:creationId xmlns:a16="http://schemas.microsoft.com/office/drawing/2014/main" id="{C2643D3A-7B44-E4A6-2581-AA15FC5E44E6}"/>
                </a:ext>
              </a:extLst>
            </p:cNvPr>
            <p:cNvSpPr>
              <a:spLocks/>
            </p:cNvSpPr>
            <p:nvPr/>
          </p:nvSpPr>
          <p:spPr bwMode="auto">
            <a:xfrm>
              <a:off x="2760234" y="5016459"/>
              <a:ext cx="6573906" cy="6573906"/>
            </a:xfrm>
            <a:prstGeom prst="ellipse">
              <a:avLst/>
            </a:prstGeom>
            <a:solidFill>
              <a:schemeClr val="bg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400" baseline="0">
                <a:solidFill>
                  <a:srgbClr val="FFFFFF"/>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grpSp>
          <p:nvGrpSpPr>
            <p:cNvPr id="2" name="Group 1">
              <a:extLst>
                <a:ext uri="{FF2B5EF4-FFF2-40B4-BE49-F238E27FC236}">
                  <a16:creationId xmlns:a16="http://schemas.microsoft.com/office/drawing/2014/main" id="{3112A3F2-7339-F802-11C2-2D6827B8AA14}"/>
                </a:ext>
              </a:extLst>
            </p:cNvPr>
            <p:cNvGrpSpPr/>
            <p:nvPr/>
          </p:nvGrpSpPr>
          <p:grpSpPr>
            <a:xfrm>
              <a:off x="14992718" y="5078033"/>
              <a:ext cx="10104950" cy="6447217"/>
              <a:chOff x="14609553" y="4988311"/>
              <a:chExt cx="10104950" cy="6447217"/>
            </a:xfrm>
          </p:grpSpPr>
          <p:sp>
            <p:nvSpPr>
              <p:cNvPr id="22" name="Rounded Rectangle 21">
                <a:extLst>
                  <a:ext uri="{FF2B5EF4-FFF2-40B4-BE49-F238E27FC236}">
                    <a16:creationId xmlns:a16="http://schemas.microsoft.com/office/drawing/2014/main" id="{696CAA5D-369C-6378-33CE-C47E6C64CA29}"/>
                  </a:ext>
                </a:extLst>
              </p:cNvPr>
              <p:cNvSpPr/>
              <p:nvPr/>
            </p:nvSpPr>
            <p:spPr>
              <a:xfrm>
                <a:off x="14609553" y="5258516"/>
                <a:ext cx="1046576" cy="104657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ounded Rectangle 22">
                <a:extLst>
                  <a:ext uri="{FF2B5EF4-FFF2-40B4-BE49-F238E27FC236}">
                    <a16:creationId xmlns:a16="http://schemas.microsoft.com/office/drawing/2014/main" id="{46BC5591-3CE6-FD93-DA7F-EF91ADF89837}"/>
                  </a:ext>
                </a:extLst>
              </p:cNvPr>
              <p:cNvSpPr/>
              <p:nvPr/>
            </p:nvSpPr>
            <p:spPr>
              <a:xfrm>
                <a:off x="14609553" y="7719134"/>
                <a:ext cx="1046576" cy="104657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ounded Rectangle 23">
                <a:extLst>
                  <a:ext uri="{FF2B5EF4-FFF2-40B4-BE49-F238E27FC236}">
                    <a16:creationId xmlns:a16="http://schemas.microsoft.com/office/drawing/2014/main" id="{34F20F52-7318-5419-FF3A-8621833F1C57}"/>
                  </a:ext>
                </a:extLst>
              </p:cNvPr>
              <p:cNvSpPr/>
              <p:nvPr/>
            </p:nvSpPr>
            <p:spPr>
              <a:xfrm>
                <a:off x="14609553" y="10107331"/>
                <a:ext cx="1046576" cy="104657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5" name="Group 24">
                <a:extLst>
                  <a:ext uri="{FF2B5EF4-FFF2-40B4-BE49-F238E27FC236}">
                    <a16:creationId xmlns:a16="http://schemas.microsoft.com/office/drawing/2014/main" id="{D1312DA4-8D5E-C760-6895-4E7B122C4DA6}"/>
                  </a:ext>
                </a:extLst>
              </p:cNvPr>
              <p:cNvGrpSpPr/>
              <p:nvPr/>
            </p:nvGrpSpPr>
            <p:grpSpPr>
              <a:xfrm>
                <a:off x="15886614" y="4988311"/>
                <a:ext cx="8827889" cy="6447217"/>
                <a:chOff x="4705206" y="10733129"/>
                <a:chExt cx="13494466" cy="6447217"/>
              </a:xfrm>
            </p:grpSpPr>
            <p:sp>
              <p:nvSpPr>
                <p:cNvPr id="26" name="TextBox 25">
                  <a:extLst>
                    <a:ext uri="{FF2B5EF4-FFF2-40B4-BE49-F238E27FC236}">
                      <a16:creationId xmlns:a16="http://schemas.microsoft.com/office/drawing/2014/main" id="{52C4A24A-2746-1293-47C3-F80755367B81}"/>
                    </a:ext>
                  </a:extLst>
                </p:cNvPr>
                <p:cNvSpPr txBox="1"/>
                <p:nvPr/>
              </p:nvSpPr>
              <p:spPr>
                <a:xfrm>
                  <a:off x="4705206" y="11379461"/>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27" name="TextBox 26">
                  <a:extLst>
                    <a:ext uri="{FF2B5EF4-FFF2-40B4-BE49-F238E27FC236}">
                      <a16:creationId xmlns:a16="http://schemas.microsoft.com/office/drawing/2014/main" id="{24A13417-8A4C-4EB7-7608-CB70B9E18D1B}"/>
                    </a:ext>
                  </a:extLst>
                </p:cNvPr>
                <p:cNvSpPr txBox="1"/>
                <p:nvPr/>
              </p:nvSpPr>
              <p:spPr>
                <a:xfrm>
                  <a:off x="4705206" y="10733129"/>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sp>
              <p:nvSpPr>
                <p:cNvPr id="7" name="TextBox 6">
                  <a:extLst>
                    <a:ext uri="{FF2B5EF4-FFF2-40B4-BE49-F238E27FC236}">
                      <a16:creationId xmlns:a16="http://schemas.microsoft.com/office/drawing/2014/main" id="{E5B6C5B2-CD7F-BD10-35D2-2ED15D0E2037}"/>
                    </a:ext>
                  </a:extLst>
                </p:cNvPr>
                <p:cNvSpPr txBox="1"/>
                <p:nvPr/>
              </p:nvSpPr>
              <p:spPr>
                <a:xfrm>
                  <a:off x="4705206" y="13868985"/>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8" name="TextBox 7">
                  <a:extLst>
                    <a:ext uri="{FF2B5EF4-FFF2-40B4-BE49-F238E27FC236}">
                      <a16:creationId xmlns:a16="http://schemas.microsoft.com/office/drawing/2014/main" id="{EBAEF172-A6B7-000C-FA50-F5B83FE72B49}"/>
                    </a:ext>
                  </a:extLst>
                </p:cNvPr>
                <p:cNvSpPr txBox="1"/>
                <p:nvPr/>
              </p:nvSpPr>
              <p:spPr>
                <a:xfrm>
                  <a:off x="4705206" y="13222653"/>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sp>
              <p:nvSpPr>
                <p:cNvPr id="9" name="TextBox 8">
                  <a:extLst>
                    <a:ext uri="{FF2B5EF4-FFF2-40B4-BE49-F238E27FC236}">
                      <a16:creationId xmlns:a16="http://schemas.microsoft.com/office/drawing/2014/main" id="{5642B35F-6F72-2BC8-4464-935B91F9A04B}"/>
                    </a:ext>
                  </a:extLst>
                </p:cNvPr>
                <p:cNvSpPr txBox="1"/>
                <p:nvPr/>
              </p:nvSpPr>
              <p:spPr>
                <a:xfrm>
                  <a:off x="4705206" y="16256896"/>
                  <a:ext cx="13494466" cy="923450"/>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statement</a:t>
                  </a:r>
                </a:p>
              </p:txBody>
            </p:sp>
            <p:sp>
              <p:nvSpPr>
                <p:cNvPr id="10" name="TextBox 9">
                  <a:extLst>
                    <a:ext uri="{FF2B5EF4-FFF2-40B4-BE49-F238E27FC236}">
                      <a16:creationId xmlns:a16="http://schemas.microsoft.com/office/drawing/2014/main" id="{10FC350D-5F04-CFBC-8E95-5DDDFF4E996B}"/>
                    </a:ext>
                  </a:extLst>
                </p:cNvPr>
                <p:cNvSpPr txBox="1"/>
                <p:nvPr/>
              </p:nvSpPr>
              <p:spPr>
                <a:xfrm>
                  <a:off x="4705206" y="15610564"/>
                  <a:ext cx="1082792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Content</a:t>
                  </a:r>
                </a:p>
              </p:txBody>
            </p:sp>
          </p:grpSp>
        </p:grpSp>
        <p:sp>
          <p:nvSpPr>
            <p:cNvPr id="56" name="CuadroTexto 351">
              <a:extLst>
                <a:ext uri="{FF2B5EF4-FFF2-40B4-BE49-F238E27FC236}">
                  <a16:creationId xmlns:a16="http://schemas.microsoft.com/office/drawing/2014/main" id="{01EDF80D-96B3-76B1-BFC0-DA6223E66B3C}"/>
                </a:ext>
              </a:extLst>
            </p:cNvPr>
            <p:cNvSpPr txBox="1"/>
            <p:nvPr/>
          </p:nvSpPr>
          <p:spPr>
            <a:xfrm>
              <a:off x="3801711" y="6779167"/>
              <a:ext cx="4490951" cy="3139729"/>
            </a:xfrm>
            <a:prstGeom prst="rect">
              <a:avLst/>
            </a:prstGeom>
            <a:noFill/>
          </p:spPr>
          <p:txBody>
            <a:bodyPr wrap="square" rtlCol="0">
              <a:spAutoFit/>
            </a:bodyPr>
            <a:lstStyle/>
            <a:p>
              <a:r>
                <a:rPr lang="en-US" sz="2400" b="1">
                  <a:solidFill>
                    <a:schemeClr val="accent2"/>
                  </a:solidFill>
                  <a:latin typeface="Calibri" panose="020F0502020204030204" pitchFamily="34" charset="0"/>
                  <a:cs typeface="Calibri" panose="020F0502020204030204" pitchFamily="34" charset="0"/>
                </a:rPr>
                <a:t>Statement about data or insights goes here.</a:t>
              </a:r>
            </a:p>
          </p:txBody>
        </p:sp>
      </p:grpSp>
      <p:sp>
        <p:nvSpPr>
          <p:cNvPr id="3" name="Title 2">
            <a:extLst>
              <a:ext uri="{FF2B5EF4-FFF2-40B4-BE49-F238E27FC236}">
                <a16:creationId xmlns:a16="http://schemas.microsoft.com/office/drawing/2014/main" id="{DD519B6F-E763-4ADE-9788-F40540243F0E}"/>
              </a:ext>
            </a:extLst>
          </p:cNvPr>
          <p:cNvSpPr>
            <a:spLocks noGrp="1"/>
          </p:cNvSpPr>
          <p:nvPr>
            <p:ph type="title"/>
          </p:nvPr>
        </p:nvSpPr>
        <p:spPr/>
        <p:txBody>
          <a:bodyPr/>
          <a:lstStyle/>
          <a:p>
            <a:r>
              <a:rPr lang="en-US"/>
              <a:t>Slide title goes here, sentence case</a:t>
            </a:r>
          </a:p>
        </p:txBody>
      </p:sp>
      <p:sp>
        <p:nvSpPr>
          <p:cNvPr id="11" name="Footer Placeholder 10">
            <a:extLst>
              <a:ext uri="{FF2B5EF4-FFF2-40B4-BE49-F238E27FC236}">
                <a16:creationId xmlns:a16="http://schemas.microsoft.com/office/drawing/2014/main" id="{FB49062F-923E-FA9A-1870-6DEE4FF22662}"/>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3888889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Chart 35">
            <a:extLst>
              <a:ext uri="{FF2B5EF4-FFF2-40B4-BE49-F238E27FC236}">
                <a16:creationId xmlns:a16="http://schemas.microsoft.com/office/drawing/2014/main" id="{25FD6FC8-11D2-3449-849B-996A11623389}"/>
              </a:ext>
            </a:extLst>
          </p:cNvPr>
          <p:cNvGraphicFramePr/>
          <p:nvPr>
            <p:extLst>
              <p:ext uri="{D42A27DB-BD31-4B8C-83A1-F6EECF244321}">
                <p14:modId xmlns:p14="http://schemas.microsoft.com/office/powerpoint/2010/main" val="2985365408"/>
              </p:ext>
            </p:extLst>
          </p:nvPr>
        </p:nvGraphicFramePr>
        <p:xfrm>
          <a:off x="262208" y="1489075"/>
          <a:ext cx="5710107" cy="4256088"/>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5">
            <a:extLst>
              <a:ext uri="{FF2B5EF4-FFF2-40B4-BE49-F238E27FC236}">
                <a16:creationId xmlns:a16="http://schemas.microsoft.com/office/drawing/2014/main" id="{62979024-A667-2740-A814-038E8DCCE5F2}"/>
              </a:ext>
            </a:extLst>
          </p:cNvPr>
          <p:cNvGrpSpPr/>
          <p:nvPr/>
        </p:nvGrpSpPr>
        <p:grpSpPr>
          <a:xfrm>
            <a:off x="5972316" y="1378179"/>
            <a:ext cx="5876784" cy="4077291"/>
            <a:chOff x="11917611" y="4328846"/>
            <a:chExt cx="11755098" cy="8155642"/>
          </a:xfrm>
        </p:grpSpPr>
        <p:sp>
          <p:nvSpPr>
            <p:cNvPr id="60" name="Rounded Rectangle 59">
              <a:extLst>
                <a:ext uri="{FF2B5EF4-FFF2-40B4-BE49-F238E27FC236}">
                  <a16:creationId xmlns:a16="http://schemas.microsoft.com/office/drawing/2014/main" id="{B3ACC3CD-40B5-204D-81DD-88E755EAEC99}"/>
                </a:ext>
              </a:extLst>
            </p:cNvPr>
            <p:cNvSpPr/>
            <p:nvPr/>
          </p:nvSpPr>
          <p:spPr>
            <a:xfrm>
              <a:off x="11917611" y="8733861"/>
              <a:ext cx="10663420" cy="9062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61" name="Rounded Rectangle 60">
              <a:extLst>
                <a:ext uri="{FF2B5EF4-FFF2-40B4-BE49-F238E27FC236}">
                  <a16:creationId xmlns:a16="http://schemas.microsoft.com/office/drawing/2014/main" id="{F3823246-258C-7544-8B10-5EE0DA7A7006}"/>
                </a:ext>
              </a:extLst>
            </p:cNvPr>
            <p:cNvSpPr/>
            <p:nvPr/>
          </p:nvSpPr>
          <p:spPr>
            <a:xfrm>
              <a:off x="11917611" y="10500668"/>
              <a:ext cx="10663420" cy="9062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D9FA1782-C491-FF42-B443-0EA5C0EA2850}"/>
                </a:ext>
              </a:extLst>
            </p:cNvPr>
            <p:cNvSpPr txBox="1"/>
            <p:nvPr/>
          </p:nvSpPr>
          <p:spPr>
            <a:xfrm>
              <a:off x="17936358" y="8050006"/>
              <a:ext cx="1501247" cy="923450"/>
            </a:xfrm>
            <a:prstGeom prst="rect">
              <a:avLst/>
            </a:prstGeom>
            <a:noFill/>
          </p:spPr>
          <p:txBody>
            <a:bodyPr wrap="square" rtlCol="0">
              <a:spAutoFit/>
            </a:bodyPr>
            <a:lstStyle/>
            <a:p>
              <a:r>
                <a:rPr lang="en-US" sz="2400" b="1">
                  <a:latin typeface="Calibri" panose="020F0502020204030204" pitchFamily="34" charset="0"/>
                  <a:ea typeface="Lato Light" panose="020F0502020204030203" pitchFamily="34" charset="0"/>
                  <a:cs typeface="Calibri" panose="020F0502020204030204" pitchFamily="34" charset="0"/>
                </a:rPr>
                <a:t>45%</a:t>
              </a:r>
            </a:p>
          </p:txBody>
        </p:sp>
        <p:sp>
          <p:nvSpPr>
            <p:cNvPr id="38" name="TextBox 37">
              <a:extLst>
                <a:ext uri="{FF2B5EF4-FFF2-40B4-BE49-F238E27FC236}">
                  <a16:creationId xmlns:a16="http://schemas.microsoft.com/office/drawing/2014/main" id="{9CCD85F2-3BB6-F948-88C9-01D30F1522D1}"/>
                </a:ext>
              </a:extLst>
            </p:cNvPr>
            <p:cNvSpPr txBox="1"/>
            <p:nvPr/>
          </p:nvSpPr>
          <p:spPr>
            <a:xfrm>
              <a:off x="12113573" y="8050006"/>
              <a:ext cx="4739663"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Category</a:t>
              </a:r>
            </a:p>
          </p:txBody>
        </p:sp>
        <p:sp>
          <p:nvSpPr>
            <p:cNvPr id="39" name="TextBox 38">
              <a:extLst>
                <a:ext uri="{FF2B5EF4-FFF2-40B4-BE49-F238E27FC236}">
                  <a16:creationId xmlns:a16="http://schemas.microsoft.com/office/drawing/2014/main" id="{1386D043-FC65-2B4C-A926-BA085BCD551C}"/>
                </a:ext>
              </a:extLst>
            </p:cNvPr>
            <p:cNvSpPr txBox="1"/>
            <p:nvPr/>
          </p:nvSpPr>
          <p:spPr>
            <a:xfrm>
              <a:off x="17936358" y="8909859"/>
              <a:ext cx="1501247" cy="923450"/>
            </a:xfrm>
            <a:prstGeom prst="rect">
              <a:avLst/>
            </a:prstGeom>
            <a:noFill/>
          </p:spPr>
          <p:txBody>
            <a:bodyPr wrap="square" rtlCol="0">
              <a:spAutoFit/>
            </a:bodyPr>
            <a:lstStyle/>
            <a:p>
              <a:r>
                <a:rPr lang="en-US" sz="2400" b="1">
                  <a:latin typeface="Calibri" panose="020F0502020204030204" pitchFamily="34" charset="0"/>
                  <a:ea typeface="Lato Light" panose="020F0502020204030203" pitchFamily="34" charset="0"/>
                  <a:cs typeface="Calibri" panose="020F0502020204030204" pitchFamily="34" charset="0"/>
                </a:rPr>
                <a:t>70%</a:t>
              </a:r>
            </a:p>
          </p:txBody>
        </p:sp>
        <p:sp>
          <p:nvSpPr>
            <p:cNvPr id="40" name="TextBox 39">
              <a:extLst>
                <a:ext uri="{FF2B5EF4-FFF2-40B4-BE49-F238E27FC236}">
                  <a16:creationId xmlns:a16="http://schemas.microsoft.com/office/drawing/2014/main" id="{22E7FA98-C53A-D64A-9B95-96717497FB15}"/>
                </a:ext>
              </a:extLst>
            </p:cNvPr>
            <p:cNvSpPr txBox="1"/>
            <p:nvPr/>
          </p:nvSpPr>
          <p:spPr>
            <a:xfrm>
              <a:off x="12113573" y="8909859"/>
              <a:ext cx="4739663"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Category</a:t>
              </a:r>
            </a:p>
          </p:txBody>
        </p:sp>
        <p:sp>
          <p:nvSpPr>
            <p:cNvPr id="41" name="TextBox 40">
              <a:extLst>
                <a:ext uri="{FF2B5EF4-FFF2-40B4-BE49-F238E27FC236}">
                  <a16:creationId xmlns:a16="http://schemas.microsoft.com/office/drawing/2014/main" id="{923FCF3E-3A52-D449-AB08-B8EFAD15A6F4}"/>
                </a:ext>
              </a:extLst>
            </p:cNvPr>
            <p:cNvSpPr txBox="1"/>
            <p:nvPr/>
          </p:nvSpPr>
          <p:spPr>
            <a:xfrm>
              <a:off x="17936358" y="9807652"/>
              <a:ext cx="1501247" cy="923450"/>
            </a:xfrm>
            <a:prstGeom prst="rect">
              <a:avLst/>
            </a:prstGeom>
            <a:noFill/>
          </p:spPr>
          <p:txBody>
            <a:bodyPr wrap="square" rtlCol="0">
              <a:spAutoFit/>
            </a:bodyPr>
            <a:lstStyle/>
            <a:p>
              <a:r>
                <a:rPr lang="en-US" sz="2400" b="1">
                  <a:latin typeface="Calibri" panose="020F0502020204030204" pitchFamily="34" charset="0"/>
                  <a:ea typeface="Lato Light" panose="020F0502020204030203" pitchFamily="34" charset="0"/>
                  <a:cs typeface="Calibri" panose="020F0502020204030204" pitchFamily="34" charset="0"/>
                </a:rPr>
                <a:t>50%</a:t>
              </a:r>
            </a:p>
          </p:txBody>
        </p:sp>
        <p:sp>
          <p:nvSpPr>
            <p:cNvPr id="42" name="TextBox 41">
              <a:extLst>
                <a:ext uri="{FF2B5EF4-FFF2-40B4-BE49-F238E27FC236}">
                  <a16:creationId xmlns:a16="http://schemas.microsoft.com/office/drawing/2014/main" id="{BB51F727-0F1C-3349-B09C-A989DB462A8B}"/>
                </a:ext>
              </a:extLst>
            </p:cNvPr>
            <p:cNvSpPr txBox="1"/>
            <p:nvPr/>
          </p:nvSpPr>
          <p:spPr>
            <a:xfrm>
              <a:off x="12113573" y="9807652"/>
              <a:ext cx="6127209"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Category</a:t>
              </a:r>
            </a:p>
          </p:txBody>
        </p:sp>
        <p:sp>
          <p:nvSpPr>
            <p:cNvPr id="43" name="TextBox 42">
              <a:extLst>
                <a:ext uri="{FF2B5EF4-FFF2-40B4-BE49-F238E27FC236}">
                  <a16:creationId xmlns:a16="http://schemas.microsoft.com/office/drawing/2014/main" id="{0E074617-C271-9C4B-8D3E-A5ADDA50ADB8}"/>
                </a:ext>
              </a:extLst>
            </p:cNvPr>
            <p:cNvSpPr txBox="1"/>
            <p:nvPr/>
          </p:nvSpPr>
          <p:spPr>
            <a:xfrm>
              <a:off x="17936358" y="10682496"/>
              <a:ext cx="1501247" cy="923450"/>
            </a:xfrm>
            <a:prstGeom prst="rect">
              <a:avLst/>
            </a:prstGeom>
            <a:noFill/>
          </p:spPr>
          <p:txBody>
            <a:bodyPr wrap="square" rtlCol="0">
              <a:spAutoFit/>
            </a:bodyPr>
            <a:lstStyle/>
            <a:p>
              <a:r>
                <a:rPr lang="en-US" sz="2400" b="1">
                  <a:latin typeface="Calibri" panose="020F0502020204030204" pitchFamily="34" charset="0"/>
                  <a:ea typeface="Lato Light" panose="020F0502020204030203" pitchFamily="34" charset="0"/>
                  <a:cs typeface="Calibri" panose="020F0502020204030204" pitchFamily="34" charset="0"/>
                </a:rPr>
                <a:t>40%</a:t>
              </a:r>
            </a:p>
          </p:txBody>
        </p:sp>
        <p:sp>
          <p:nvSpPr>
            <p:cNvPr id="44" name="TextBox 43">
              <a:extLst>
                <a:ext uri="{FF2B5EF4-FFF2-40B4-BE49-F238E27FC236}">
                  <a16:creationId xmlns:a16="http://schemas.microsoft.com/office/drawing/2014/main" id="{548BB226-ADC0-A140-9D59-C4D7AAA54E38}"/>
                </a:ext>
              </a:extLst>
            </p:cNvPr>
            <p:cNvSpPr txBox="1"/>
            <p:nvPr/>
          </p:nvSpPr>
          <p:spPr>
            <a:xfrm>
              <a:off x="12113573" y="10682496"/>
              <a:ext cx="5064505"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Category</a:t>
              </a:r>
            </a:p>
          </p:txBody>
        </p:sp>
        <p:sp>
          <p:nvSpPr>
            <p:cNvPr id="49" name="TextBox 48">
              <a:extLst>
                <a:ext uri="{FF2B5EF4-FFF2-40B4-BE49-F238E27FC236}">
                  <a16:creationId xmlns:a16="http://schemas.microsoft.com/office/drawing/2014/main" id="{A7440A19-6DC9-A542-8DA1-59CD6292ACAF}"/>
                </a:ext>
              </a:extLst>
            </p:cNvPr>
            <p:cNvSpPr txBox="1"/>
            <p:nvPr/>
          </p:nvSpPr>
          <p:spPr>
            <a:xfrm>
              <a:off x="17936358" y="11561038"/>
              <a:ext cx="1501247" cy="923450"/>
            </a:xfrm>
            <a:prstGeom prst="rect">
              <a:avLst/>
            </a:prstGeom>
            <a:noFill/>
          </p:spPr>
          <p:txBody>
            <a:bodyPr wrap="square" rtlCol="0">
              <a:spAutoFit/>
            </a:bodyPr>
            <a:lstStyle/>
            <a:p>
              <a:r>
                <a:rPr lang="en-US" sz="2400" b="1">
                  <a:latin typeface="Calibri" panose="020F0502020204030204" pitchFamily="34" charset="0"/>
                  <a:ea typeface="Lato Light" panose="020F0502020204030203" pitchFamily="34" charset="0"/>
                  <a:cs typeface="Calibri" panose="020F0502020204030204" pitchFamily="34" charset="0"/>
                </a:rPr>
                <a:t>24%</a:t>
              </a:r>
            </a:p>
          </p:txBody>
        </p:sp>
        <p:sp>
          <p:nvSpPr>
            <p:cNvPr id="50" name="TextBox 49">
              <a:extLst>
                <a:ext uri="{FF2B5EF4-FFF2-40B4-BE49-F238E27FC236}">
                  <a16:creationId xmlns:a16="http://schemas.microsoft.com/office/drawing/2014/main" id="{8EF2BB78-A189-9F42-8AC6-93BB82E92DB0}"/>
                </a:ext>
              </a:extLst>
            </p:cNvPr>
            <p:cNvSpPr txBox="1"/>
            <p:nvPr/>
          </p:nvSpPr>
          <p:spPr>
            <a:xfrm>
              <a:off x="12113573" y="11561038"/>
              <a:ext cx="2679363"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Category</a:t>
              </a:r>
            </a:p>
          </p:txBody>
        </p:sp>
        <p:grpSp>
          <p:nvGrpSpPr>
            <p:cNvPr id="4" name="Group 3">
              <a:extLst>
                <a:ext uri="{FF2B5EF4-FFF2-40B4-BE49-F238E27FC236}">
                  <a16:creationId xmlns:a16="http://schemas.microsoft.com/office/drawing/2014/main" id="{32F4DAC3-7DE3-3B40-81F4-0E6186902B4C}"/>
                </a:ext>
              </a:extLst>
            </p:cNvPr>
            <p:cNvGrpSpPr/>
            <p:nvPr/>
          </p:nvGrpSpPr>
          <p:grpSpPr>
            <a:xfrm>
              <a:off x="12056421" y="4328846"/>
              <a:ext cx="11616288" cy="3467190"/>
              <a:chOff x="12810189" y="9755271"/>
              <a:chExt cx="11616288" cy="3467190"/>
            </a:xfrm>
          </p:grpSpPr>
          <p:sp>
            <p:nvSpPr>
              <p:cNvPr id="62" name="TextBox 61">
                <a:extLst>
                  <a:ext uri="{FF2B5EF4-FFF2-40B4-BE49-F238E27FC236}">
                    <a16:creationId xmlns:a16="http://schemas.microsoft.com/office/drawing/2014/main" id="{D227B572-BC6E-E549-87DF-CCD45AB7874D}"/>
                  </a:ext>
                </a:extLst>
              </p:cNvPr>
              <p:cNvSpPr txBox="1"/>
              <p:nvPr/>
            </p:nvSpPr>
            <p:spPr>
              <a:xfrm>
                <a:off x="12810189" y="10821489"/>
                <a:ext cx="11616288" cy="2400972"/>
              </a:xfrm>
              <a:prstGeom prst="rect">
                <a:avLst/>
              </a:prstGeom>
              <a:noFill/>
            </p:spPr>
            <p:txBody>
              <a:bodyPr wrap="square" rtlCol="0">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Lorem ipsum dolor sit amet, consectetuer adipiscing elit. Maecenas porttitor congue </a:t>
                </a:r>
                <a:r>
                  <a:rPr lang="en-US" sz="2400" err="1">
                    <a:latin typeface="Calibri" panose="020F0502020204030204" pitchFamily="34" charset="0"/>
                    <a:ea typeface="Lato Light" panose="020F0502020204030203" pitchFamily="34" charset="0"/>
                    <a:cs typeface="Calibri" panose="020F0502020204030204" pitchFamily="34" charset="0"/>
                  </a:rPr>
                  <a:t>massa</a:t>
                </a:r>
                <a:r>
                  <a:rPr lang="en-US" sz="2400">
                    <a:latin typeface="Calibri" panose="020F0502020204030204" pitchFamily="34" charset="0"/>
                    <a:ea typeface="Lato Light" panose="020F0502020204030203" pitchFamily="34" charset="0"/>
                    <a:cs typeface="Calibri" panose="020F0502020204030204" pitchFamily="34" charset="0"/>
                  </a:rPr>
                  <a:t>.</a:t>
                </a:r>
              </a:p>
            </p:txBody>
          </p:sp>
          <p:sp>
            <p:nvSpPr>
              <p:cNvPr id="63" name="TextBox 62">
                <a:extLst>
                  <a:ext uri="{FF2B5EF4-FFF2-40B4-BE49-F238E27FC236}">
                    <a16:creationId xmlns:a16="http://schemas.microsoft.com/office/drawing/2014/main" id="{3A5CA548-74C1-E84E-A8E1-55BE24273242}"/>
                  </a:ext>
                </a:extLst>
              </p:cNvPr>
              <p:cNvSpPr txBox="1"/>
              <p:nvPr/>
            </p:nvSpPr>
            <p:spPr>
              <a:xfrm>
                <a:off x="12810191" y="9755271"/>
                <a:ext cx="5757862" cy="923450"/>
              </a:xfrm>
              <a:prstGeom prst="rect">
                <a:avLst/>
              </a:prstGeom>
              <a:noFill/>
            </p:spPr>
            <p:txBody>
              <a:bodyPr wrap="square" rtlCol="0">
                <a:spAutoFit/>
              </a:bodyPr>
              <a:lstStyle/>
              <a:p>
                <a:r>
                  <a:rPr lang="en-US" sz="2400" b="1">
                    <a:solidFill>
                      <a:schemeClr val="accent2"/>
                    </a:solidFill>
                    <a:latin typeface="Calibri" panose="020F0502020204030204" pitchFamily="34" charset="0"/>
                    <a:ea typeface="Roboto Medium" panose="02000000000000000000" pitchFamily="2" charset="0"/>
                    <a:cs typeface="Calibri" panose="020F0502020204030204" pitchFamily="34" charset="0"/>
                  </a:rPr>
                  <a:t>Concept </a:t>
                </a:r>
              </a:p>
            </p:txBody>
          </p:sp>
        </p:grpSp>
      </p:grpSp>
      <p:sp>
        <p:nvSpPr>
          <p:cNvPr id="2" name="Title 1">
            <a:extLst>
              <a:ext uri="{FF2B5EF4-FFF2-40B4-BE49-F238E27FC236}">
                <a16:creationId xmlns:a16="http://schemas.microsoft.com/office/drawing/2014/main" id="{B66723B8-915C-F044-FBA7-80D1802C1692}"/>
              </a:ext>
            </a:extLst>
          </p:cNvPr>
          <p:cNvSpPr>
            <a:spLocks noGrp="1"/>
          </p:cNvSpPr>
          <p:nvPr>
            <p:ph type="title"/>
          </p:nvPr>
        </p:nvSpPr>
        <p:spPr/>
        <p:txBody>
          <a:bodyPr/>
          <a:lstStyle/>
          <a:p>
            <a:r>
              <a:rPr lang="en-US"/>
              <a:t>Slide title goes here, sentence case</a:t>
            </a:r>
          </a:p>
        </p:txBody>
      </p:sp>
      <p:sp>
        <p:nvSpPr>
          <p:cNvPr id="8" name="Footer Placeholder 7">
            <a:extLst>
              <a:ext uri="{FF2B5EF4-FFF2-40B4-BE49-F238E27FC236}">
                <a16:creationId xmlns:a16="http://schemas.microsoft.com/office/drawing/2014/main" id="{246A06D1-C4E5-CEDA-1349-3F25CB7ECF64}"/>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8972776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F7ADA-520A-9857-602D-A0C1BB17E876}"/>
              </a:ext>
            </a:extLst>
          </p:cNvPr>
          <p:cNvSpPr>
            <a:spLocks noGrp="1"/>
          </p:cNvSpPr>
          <p:nvPr>
            <p:ph type="title"/>
          </p:nvPr>
        </p:nvSpPr>
        <p:spPr/>
        <p:txBody>
          <a:bodyPr/>
          <a:lstStyle/>
          <a:p>
            <a:r>
              <a:rPr lang="en-US"/>
              <a:t>Slide title goes here, sentence case</a:t>
            </a:r>
          </a:p>
        </p:txBody>
      </p:sp>
      <p:sp>
        <p:nvSpPr>
          <p:cNvPr id="7" name="Footer Placeholder 6">
            <a:extLst>
              <a:ext uri="{FF2B5EF4-FFF2-40B4-BE49-F238E27FC236}">
                <a16:creationId xmlns:a16="http://schemas.microsoft.com/office/drawing/2014/main" id="{BBB55EF1-C783-3AD7-00ED-7FD59E74FD75}"/>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grpSp>
        <p:nvGrpSpPr>
          <p:cNvPr id="3" name="Group 2">
            <a:extLst>
              <a:ext uri="{FF2B5EF4-FFF2-40B4-BE49-F238E27FC236}">
                <a16:creationId xmlns:a16="http://schemas.microsoft.com/office/drawing/2014/main" id="{8122E9FA-C3B2-EFF9-1F36-05E4FAC27592}"/>
              </a:ext>
            </a:extLst>
          </p:cNvPr>
          <p:cNvGrpSpPr/>
          <p:nvPr/>
        </p:nvGrpSpPr>
        <p:grpSpPr>
          <a:xfrm>
            <a:off x="350520" y="1431231"/>
            <a:ext cx="11496606" cy="4458403"/>
            <a:chOff x="735013" y="1954272"/>
            <a:chExt cx="10721976" cy="4158000"/>
          </a:xfrm>
        </p:grpSpPr>
        <p:grpSp>
          <p:nvGrpSpPr>
            <p:cNvPr id="6" name="Group 5">
              <a:extLst>
                <a:ext uri="{FF2B5EF4-FFF2-40B4-BE49-F238E27FC236}">
                  <a16:creationId xmlns:a16="http://schemas.microsoft.com/office/drawing/2014/main" id="{68756243-2ECF-2345-9644-EF2BC441AAD0}"/>
                </a:ext>
              </a:extLst>
            </p:cNvPr>
            <p:cNvGrpSpPr/>
            <p:nvPr/>
          </p:nvGrpSpPr>
          <p:grpSpPr>
            <a:xfrm>
              <a:off x="735013" y="1954272"/>
              <a:ext cx="10721976" cy="3807482"/>
              <a:chOff x="1466850" y="4908594"/>
              <a:chExt cx="21443951" cy="7614962"/>
            </a:xfrm>
          </p:grpSpPr>
          <p:sp>
            <p:nvSpPr>
              <p:cNvPr id="93" name="Round Same Side Corner Rectangle 92">
                <a:extLst>
                  <a:ext uri="{FF2B5EF4-FFF2-40B4-BE49-F238E27FC236}">
                    <a16:creationId xmlns:a16="http://schemas.microsoft.com/office/drawing/2014/main" id="{6F4E45D1-16DF-9845-A9EE-3EDB2FB1DCE8}"/>
                  </a:ext>
                </a:extLst>
              </p:cNvPr>
              <p:cNvSpPr/>
              <p:nvPr/>
            </p:nvSpPr>
            <p:spPr>
              <a:xfrm>
                <a:off x="1466850" y="4908594"/>
                <a:ext cx="21443950" cy="1223150"/>
              </a:xfrm>
              <a:prstGeom prst="round2SameRect">
                <a:avLst>
                  <a:gd name="adj1" fmla="val 34893"/>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98" name="Rectangle 97">
                <a:extLst>
                  <a:ext uri="{FF2B5EF4-FFF2-40B4-BE49-F238E27FC236}">
                    <a16:creationId xmlns:a16="http://schemas.microsoft.com/office/drawing/2014/main" id="{E9460EB3-2C43-0742-99BB-DA46225ACF61}"/>
                  </a:ext>
                </a:extLst>
              </p:cNvPr>
              <p:cNvSpPr/>
              <p:nvPr/>
            </p:nvSpPr>
            <p:spPr>
              <a:xfrm>
                <a:off x="1466850" y="7315200"/>
                <a:ext cx="21443949" cy="10440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03E73CB9-8E68-E84A-A812-9ACB257D54A5}"/>
                  </a:ext>
                </a:extLst>
              </p:cNvPr>
              <p:cNvGrpSpPr/>
              <p:nvPr/>
            </p:nvGrpSpPr>
            <p:grpSpPr>
              <a:xfrm>
                <a:off x="1466850" y="6271181"/>
                <a:ext cx="21443951" cy="1044020"/>
                <a:chOff x="1858282" y="6474380"/>
                <a:chExt cx="20661086" cy="1393645"/>
              </a:xfrm>
            </p:grpSpPr>
            <p:sp>
              <p:nvSpPr>
                <p:cNvPr id="30" name="Rectangle 29">
                  <a:extLst>
                    <a:ext uri="{FF2B5EF4-FFF2-40B4-BE49-F238E27FC236}">
                      <a16:creationId xmlns:a16="http://schemas.microsoft.com/office/drawing/2014/main" id="{53D34764-796A-034E-BCA8-59DCCE20D236}"/>
                    </a:ext>
                  </a:extLst>
                </p:cNvPr>
                <p:cNvSpPr/>
                <p:nvPr/>
              </p:nvSpPr>
              <p:spPr>
                <a:xfrm>
                  <a:off x="1858282" y="6474380"/>
                  <a:ext cx="4132217" cy="13936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A60E508E-FB8D-C447-BE77-20A9E15FB8B9}"/>
                    </a:ext>
                  </a:extLst>
                </p:cNvPr>
                <p:cNvSpPr/>
                <p:nvPr/>
              </p:nvSpPr>
              <p:spPr>
                <a:xfrm>
                  <a:off x="5990499" y="6474380"/>
                  <a:ext cx="4132217" cy="13936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316467D2-26C9-8449-ACDA-70F1C4B4C1F8}"/>
                    </a:ext>
                  </a:extLst>
                </p:cNvPr>
                <p:cNvSpPr/>
                <p:nvPr/>
              </p:nvSpPr>
              <p:spPr>
                <a:xfrm>
                  <a:off x="10122716" y="6474380"/>
                  <a:ext cx="4132217" cy="13936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D7D1D672-6DAC-5A45-8D0D-853AAE79AB1A}"/>
                    </a:ext>
                  </a:extLst>
                </p:cNvPr>
                <p:cNvSpPr/>
                <p:nvPr/>
              </p:nvSpPr>
              <p:spPr>
                <a:xfrm>
                  <a:off x="14254934" y="6474380"/>
                  <a:ext cx="4132217" cy="139364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E8C5E03A-29E0-E746-BB28-A6224BFD8430}"/>
                    </a:ext>
                  </a:extLst>
                </p:cNvPr>
                <p:cNvSpPr/>
                <p:nvPr/>
              </p:nvSpPr>
              <p:spPr>
                <a:xfrm>
                  <a:off x="18387151" y="6474380"/>
                  <a:ext cx="4132217" cy="1393645"/>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sp>
            <p:nvSpPr>
              <p:cNvPr id="38" name="Text Placeholder">
                <a:extLst>
                  <a:ext uri="{FF2B5EF4-FFF2-40B4-BE49-F238E27FC236}">
                    <a16:creationId xmlns:a16="http://schemas.microsoft.com/office/drawing/2014/main" id="{2E99209D-3745-5A4B-8DF5-46D04ECA1825}"/>
                  </a:ext>
                </a:extLst>
              </p:cNvPr>
              <p:cNvSpPr txBox="1"/>
              <p:nvPr/>
            </p:nvSpPr>
            <p:spPr>
              <a:xfrm>
                <a:off x="1736152" y="6382202"/>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1</a:t>
                </a:r>
                <a:endParaRPr sz="2400" b="1">
                  <a:solidFill>
                    <a:schemeClr val="tx1"/>
                  </a:solidFill>
                  <a:latin typeface="Calibri" panose="020F0502020204030204" pitchFamily="34" charset="0"/>
                  <a:cs typeface="Calibri" panose="020F0502020204030204" pitchFamily="34" charset="0"/>
                </a:endParaRPr>
              </a:p>
            </p:txBody>
          </p:sp>
          <p:sp>
            <p:nvSpPr>
              <p:cNvPr id="39" name="Text Placeholder">
                <a:extLst>
                  <a:ext uri="{FF2B5EF4-FFF2-40B4-BE49-F238E27FC236}">
                    <a16:creationId xmlns:a16="http://schemas.microsoft.com/office/drawing/2014/main" id="{7BB8FE8A-EC6A-084F-96EC-BB9ABE596596}"/>
                  </a:ext>
                </a:extLst>
              </p:cNvPr>
              <p:cNvSpPr txBox="1"/>
              <p:nvPr/>
            </p:nvSpPr>
            <p:spPr>
              <a:xfrm>
                <a:off x="6055422" y="6344038"/>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2</a:t>
                </a:r>
              </a:p>
            </p:txBody>
          </p:sp>
          <p:sp>
            <p:nvSpPr>
              <p:cNvPr id="40" name="Text Placeholder">
                <a:extLst>
                  <a:ext uri="{FF2B5EF4-FFF2-40B4-BE49-F238E27FC236}">
                    <a16:creationId xmlns:a16="http://schemas.microsoft.com/office/drawing/2014/main" id="{F694CEAE-A872-4845-BF61-601C6092579D}"/>
                  </a:ext>
                </a:extLst>
              </p:cNvPr>
              <p:cNvSpPr txBox="1"/>
              <p:nvPr/>
            </p:nvSpPr>
            <p:spPr>
              <a:xfrm>
                <a:off x="10344211" y="6344038"/>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3</a:t>
                </a:r>
              </a:p>
            </p:txBody>
          </p:sp>
          <p:sp>
            <p:nvSpPr>
              <p:cNvPr id="41" name="Text Placeholder">
                <a:extLst>
                  <a:ext uri="{FF2B5EF4-FFF2-40B4-BE49-F238E27FC236}">
                    <a16:creationId xmlns:a16="http://schemas.microsoft.com/office/drawing/2014/main" id="{14CC4764-90A0-A544-AB93-D4537335FEB9}"/>
                  </a:ext>
                </a:extLst>
              </p:cNvPr>
              <p:cNvSpPr txBox="1"/>
              <p:nvPr/>
            </p:nvSpPr>
            <p:spPr>
              <a:xfrm>
                <a:off x="14633001" y="6341126"/>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4</a:t>
                </a:r>
              </a:p>
            </p:txBody>
          </p:sp>
          <p:sp>
            <p:nvSpPr>
              <p:cNvPr id="42" name="Text Placeholder">
                <a:extLst>
                  <a:ext uri="{FF2B5EF4-FFF2-40B4-BE49-F238E27FC236}">
                    <a16:creationId xmlns:a16="http://schemas.microsoft.com/office/drawing/2014/main" id="{785B290C-D03E-F24B-A258-837019A6F757}"/>
                  </a:ext>
                </a:extLst>
              </p:cNvPr>
              <p:cNvSpPr txBox="1"/>
              <p:nvPr/>
            </p:nvSpPr>
            <p:spPr>
              <a:xfrm>
                <a:off x="18921793" y="6341126"/>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5</a:t>
                </a:r>
              </a:p>
            </p:txBody>
          </p:sp>
          <p:sp>
            <p:nvSpPr>
              <p:cNvPr id="43" name="Text Placeholder">
                <a:extLst>
                  <a:ext uri="{FF2B5EF4-FFF2-40B4-BE49-F238E27FC236}">
                    <a16:creationId xmlns:a16="http://schemas.microsoft.com/office/drawing/2014/main" id="{80FB89A3-C8BC-754B-A8BD-FBB1628B4712}"/>
                  </a:ext>
                </a:extLst>
              </p:cNvPr>
              <p:cNvSpPr txBox="1"/>
              <p:nvPr/>
            </p:nvSpPr>
            <p:spPr>
              <a:xfrm>
                <a:off x="8954768" y="5117555"/>
                <a:ext cx="6468114"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Title or concept</a:t>
                </a:r>
                <a:endParaRPr sz="2400" b="1">
                  <a:solidFill>
                    <a:schemeClr val="tx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94E85BF5-70F9-9C4C-8C72-747E5452B627}"/>
                  </a:ext>
                </a:extLst>
              </p:cNvPr>
              <p:cNvSpPr/>
              <p:nvPr/>
            </p:nvSpPr>
            <p:spPr>
              <a:xfrm>
                <a:off x="1466850" y="8359220"/>
                <a:ext cx="21443950" cy="1044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7" name="Rectangle 46">
                <a:extLst>
                  <a:ext uri="{FF2B5EF4-FFF2-40B4-BE49-F238E27FC236}">
                    <a16:creationId xmlns:a16="http://schemas.microsoft.com/office/drawing/2014/main" id="{9B827085-8512-B741-B469-8DC468473879}"/>
                  </a:ext>
                </a:extLst>
              </p:cNvPr>
              <p:cNvSpPr/>
              <p:nvPr/>
            </p:nvSpPr>
            <p:spPr>
              <a:xfrm>
                <a:off x="1466850" y="9397368"/>
                <a:ext cx="21443950" cy="10440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FDA0AC95-1B72-8F48-B19D-818C8F1CCA32}"/>
                  </a:ext>
                </a:extLst>
              </p:cNvPr>
              <p:cNvSpPr/>
              <p:nvPr/>
            </p:nvSpPr>
            <p:spPr>
              <a:xfrm>
                <a:off x="1466850" y="10441388"/>
                <a:ext cx="21443950" cy="1044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7D7740DE-9547-9041-AA66-95283D85853C}"/>
                  </a:ext>
                </a:extLst>
              </p:cNvPr>
              <p:cNvSpPr/>
              <p:nvPr/>
            </p:nvSpPr>
            <p:spPr>
              <a:xfrm>
                <a:off x="1466850" y="11479536"/>
                <a:ext cx="21443950" cy="10440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sp>
          <p:nvSpPr>
            <p:cNvPr id="52" name="Forma libre 321">
              <a:extLst>
                <a:ext uri="{FF2B5EF4-FFF2-40B4-BE49-F238E27FC236}">
                  <a16:creationId xmlns:a16="http://schemas.microsoft.com/office/drawing/2014/main" id="{0696C79B-A800-1B4B-819D-CB40E2227A24}"/>
                </a:ext>
              </a:extLst>
            </p:cNvPr>
            <p:cNvSpPr/>
            <p:nvPr/>
          </p:nvSpPr>
          <p:spPr>
            <a:xfrm>
              <a:off x="1691042"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3" name="Forma libre 321">
              <a:extLst>
                <a:ext uri="{FF2B5EF4-FFF2-40B4-BE49-F238E27FC236}">
                  <a16:creationId xmlns:a16="http://schemas.microsoft.com/office/drawing/2014/main" id="{26D0736C-4DEB-6544-9D18-5045B3AE2C7F}"/>
                </a:ext>
              </a:extLst>
            </p:cNvPr>
            <p:cNvSpPr/>
            <p:nvPr/>
          </p:nvSpPr>
          <p:spPr>
            <a:xfrm>
              <a:off x="1691042"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4" name="Forma libre 321">
              <a:extLst>
                <a:ext uri="{FF2B5EF4-FFF2-40B4-BE49-F238E27FC236}">
                  <a16:creationId xmlns:a16="http://schemas.microsoft.com/office/drawing/2014/main" id="{875FEF9A-196F-6D47-A832-85E9F7A3EF66}"/>
                </a:ext>
              </a:extLst>
            </p:cNvPr>
            <p:cNvSpPr/>
            <p:nvPr/>
          </p:nvSpPr>
          <p:spPr>
            <a:xfrm>
              <a:off x="1691042" y="4907592"/>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5" name="Forma libre 321">
              <a:extLst>
                <a:ext uri="{FF2B5EF4-FFF2-40B4-BE49-F238E27FC236}">
                  <a16:creationId xmlns:a16="http://schemas.microsoft.com/office/drawing/2014/main" id="{A9644A3B-81E8-B742-AD2F-7EEE7C6B4F90}"/>
                </a:ext>
              </a:extLst>
            </p:cNvPr>
            <p:cNvSpPr/>
            <p:nvPr/>
          </p:nvSpPr>
          <p:spPr>
            <a:xfrm>
              <a:off x="3820632"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9" name="Forma libre 321">
              <a:extLst>
                <a:ext uri="{FF2B5EF4-FFF2-40B4-BE49-F238E27FC236}">
                  <a16:creationId xmlns:a16="http://schemas.microsoft.com/office/drawing/2014/main" id="{8657E797-D030-7140-ACAB-62178B56BA7A}"/>
                </a:ext>
              </a:extLst>
            </p:cNvPr>
            <p:cNvSpPr/>
            <p:nvPr/>
          </p:nvSpPr>
          <p:spPr>
            <a:xfrm>
              <a:off x="3820632"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0" name="Forma libre 321">
              <a:extLst>
                <a:ext uri="{FF2B5EF4-FFF2-40B4-BE49-F238E27FC236}">
                  <a16:creationId xmlns:a16="http://schemas.microsoft.com/office/drawing/2014/main" id="{D38F250B-7133-4F43-A13E-70342FEDAFFD}"/>
                </a:ext>
              </a:extLst>
            </p:cNvPr>
            <p:cNvSpPr/>
            <p:nvPr/>
          </p:nvSpPr>
          <p:spPr>
            <a:xfrm>
              <a:off x="3820632" y="541291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1" name="Forma libre 321">
              <a:extLst>
                <a:ext uri="{FF2B5EF4-FFF2-40B4-BE49-F238E27FC236}">
                  <a16:creationId xmlns:a16="http://schemas.microsoft.com/office/drawing/2014/main" id="{A2DCBE67-701D-B842-93F1-2B09C399BE26}"/>
                </a:ext>
              </a:extLst>
            </p:cNvPr>
            <p:cNvSpPr/>
            <p:nvPr/>
          </p:nvSpPr>
          <p:spPr>
            <a:xfrm>
              <a:off x="5950221"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2" name="Forma libre 321">
              <a:extLst>
                <a:ext uri="{FF2B5EF4-FFF2-40B4-BE49-F238E27FC236}">
                  <a16:creationId xmlns:a16="http://schemas.microsoft.com/office/drawing/2014/main" id="{325C3A10-441F-AC44-97AC-425526B2EDB6}"/>
                </a:ext>
              </a:extLst>
            </p:cNvPr>
            <p:cNvSpPr/>
            <p:nvPr/>
          </p:nvSpPr>
          <p:spPr>
            <a:xfrm>
              <a:off x="5950221" y="541291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3" name="Forma libre 321">
              <a:extLst>
                <a:ext uri="{FF2B5EF4-FFF2-40B4-BE49-F238E27FC236}">
                  <a16:creationId xmlns:a16="http://schemas.microsoft.com/office/drawing/2014/main" id="{6EA61455-9650-2042-8C0D-9D3429D8751D}"/>
                </a:ext>
              </a:extLst>
            </p:cNvPr>
            <p:cNvSpPr/>
            <p:nvPr/>
          </p:nvSpPr>
          <p:spPr>
            <a:xfrm>
              <a:off x="5950221"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4" name="Forma libre 321">
              <a:extLst>
                <a:ext uri="{FF2B5EF4-FFF2-40B4-BE49-F238E27FC236}">
                  <a16:creationId xmlns:a16="http://schemas.microsoft.com/office/drawing/2014/main" id="{0ADEA3CF-BD5A-4F4D-AE16-4ECA9EF054F1}"/>
                </a:ext>
              </a:extLst>
            </p:cNvPr>
            <p:cNvSpPr/>
            <p:nvPr/>
          </p:nvSpPr>
          <p:spPr>
            <a:xfrm>
              <a:off x="5950221"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5" name="Forma libre 321">
              <a:extLst>
                <a:ext uri="{FF2B5EF4-FFF2-40B4-BE49-F238E27FC236}">
                  <a16:creationId xmlns:a16="http://schemas.microsoft.com/office/drawing/2014/main" id="{C3AF82E2-9B91-0F4C-8960-288A5F484330}"/>
                </a:ext>
              </a:extLst>
            </p:cNvPr>
            <p:cNvSpPr/>
            <p:nvPr/>
          </p:nvSpPr>
          <p:spPr>
            <a:xfrm>
              <a:off x="8127937"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7" name="Forma libre 321">
              <a:extLst>
                <a:ext uri="{FF2B5EF4-FFF2-40B4-BE49-F238E27FC236}">
                  <a16:creationId xmlns:a16="http://schemas.microsoft.com/office/drawing/2014/main" id="{9DCEE23C-ED15-EE4B-A372-66BD2D59EB8E}"/>
                </a:ext>
              </a:extLst>
            </p:cNvPr>
            <p:cNvSpPr/>
            <p:nvPr/>
          </p:nvSpPr>
          <p:spPr>
            <a:xfrm>
              <a:off x="8127937"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8" name="Forma libre 321">
              <a:extLst>
                <a:ext uri="{FF2B5EF4-FFF2-40B4-BE49-F238E27FC236}">
                  <a16:creationId xmlns:a16="http://schemas.microsoft.com/office/drawing/2014/main" id="{CBE9391C-F564-8E47-B4B8-14444AE6684A}"/>
                </a:ext>
              </a:extLst>
            </p:cNvPr>
            <p:cNvSpPr/>
            <p:nvPr/>
          </p:nvSpPr>
          <p:spPr>
            <a:xfrm>
              <a:off x="8127937"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9" name="Forma libre 321">
              <a:extLst>
                <a:ext uri="{FF2B5EF4-FFF2-40B4-BE49-F238E27FC236}">
                  <a16:creationId xmlns:a16="http://schemas.microsoft.com/office/drawing/2014/main" id="{B5B357BC-6992-A64E-8D1F-3DA66A9D9868}"/>
                </a:ext>
              </a:extLst>
            </p:cNvPr>
            <p:cNvSpPr/>
            <p:nvPr/>
          </p:nvSpPr>
          <p:spPr>
            <a:xfrm>
              <a:off x="8127937"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0" name="Forma libre 321">
              <a:extLst>
                <a:ext uri="{FF2B5EF4-FFF2-40B4-BE49-F238E27FC236}">
                  <a16:creationId xmlns:a16="http://schemas.microsoft.com/office/drawing/2014/main" id="{D5C3C8D2-FF60-A34F-BC03-9B1EB7436278}"/>
                </a:ext>
              </a:extLst>
            </p:cNvPr>
            <p:cNvSpPr/>
            <p:nvPr/>
          </p:nvSpPr>
          <p:spPr>
            <a:xfrm>
              <a:off x="10257527"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1" name="Forma libre 321">
              <a:extLst>
                <a:ext uri="{FF2B5EF4-FFF2-40B4-BE49-F238E27FC236}">
                  <a16:creationId xmlns:a16="http://schemas.microsoft.com/office/drawing/2014/main" id="{AF2EF18C-4164-9F48-BF39-7CBB493F9601}"/>
                </a:ext>
              </a:extLst>
            </p:cNvPr>
            <p:cNvSpPr/>
            <p:nvPr/>
          </p:nvSpPr>
          <p:spPr>
            <a:xfrm>
              <a:off x="10257527"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2" name="Forma libre 321">
              <a:extLst>
                <a:ext uri="{FF2B5EF4-FFF2-40B4-BE49-F238E27FC236}">
                  <a16:creationId xmlns:a16="http://schemas.microsoft.com/office/drawing/2014/main" id="{6ECA3492-5EFE-AD48-A297-B1DA6F75C7D6}"/>
                </a:ext>
              </a:extLst>
            </p:cNvPr>
            <p:cNvSpPr/>
            <p:nvPr/>
          </p:nvSpPr>
          <p:spPr>
            <a:xfrm>
              <a:off x="10257527"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cxnSp>
          <p:nvCxnSpPr>
            <p:cNvPr id="8" name="Straight Connector 7">
              <a:extLst>
                <a:ext uri="{FF2B5EF4-FFF2-40B4-BE49-F238E27FC236}">
                  <a16:creationId xmlns:a16="http://schemas.microsoft.com/office/drawing/2014/main" id="{BC37B338-579D-21FF-60F9-6241AA5C8BCA}"/>
                </a:ext>
              </a:extLst>
            </p:cNvPr>
            <p:cNvCxnSpPr/>
            <p:nvPr/>
          </p:nvCxnSpPr>
          <p:spPr>
            <a:xfrm>
              <a:off x="28794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98468B6-1EC9-C5DD-81A4-09C14C8D68F7}"/>
                </a:ext>
              </a:extLst>
            </p:cNvPr>
            <p:cNvCxnSpPr/>
            <p:nvPr/>
          </p:nvCxnSpPr>
          <p:spPr>
            <a:xfrm>
              <a:off x="50130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F394F78-7472-0C0A-28AE-3DD6A462456E}"/>
                </a:ext>
              </a:extLst>
            </p:cNvPr>
            <p:cNvCxnSpPr/>
            <p:nvPr/>
          </p:nvCxnSpPr>
          <p:spPr>
            <a:xfrm>
              <a:off x="71466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0402A97-D3E2-BB04-F20B-46A9E85CD35A}"/>
                </a:ext>
              </a:extLst>
            </p:cNvPr>
            <p:cNvCxnSpPr/>
            <p:nvPr/>
          </p:nvCxnSpPr>
          <p:spPr>
            <a:xfrm>
              <a:off x="93056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756008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92A53-F50F-3E65-2A67-20E85ED9D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8B751-D3BD-27B4-7424-363984184837}"/>
              </a:ext>
            </a:extLst>
          </p:cNvPr>
          <p:cNvSpPr>
            <a:spLocks noGrp="1"/>
          </p:cNvSpPr>
          <p:nvPr>
            <p:ph type="title"/>
          </p:nvPr>
        </p:nvSpPr>
        <p:spPr/>
        <p:txBody>
          <a:bodyPr/>
          <a:lstStyle/>
          <a:p>
            <a:r>
              <a:rPr lang="en-US"/>
              <a:t>Slide title goes here, sentence case</a:t>
            </a:r>
          </a:p>
        </p:txBody>
      </p:sp>
      <p:sp>
        <p:nvSpPr>
          <p:cNvPr id="7" name="Footer Placeholder 6">
            <a:extLst>
              <a:ext uri="{FF2B5EF4-FFF2-40B4-BE49-F238E27FC236}">
                <a16:creationId xmlns:a16="http://schemas.microsoft.com/office/drawing/2014/main" id="{E93E900F-35F5-6AE2-632F-0E2EB1FF80C5}"/>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grpSp>
        <p:nvGrpSpPr>
          <p:cNvPr id="3" name="Group 2">
            <a:extLst>
              <a:ext uri="{FF2B5EF4-FFF2-40B4-BE49-F238E27FC236}">
                <a16:creationId xmlns:a16="http://schemas.microsoft.com/office/drawing/2014/main" id="{093DDAE5-04D3-6182-BDC8-F377B945A54B}"/>
              </a:ext>
            </a:extLst>
          </p:cNvPr>
          <p:cNvGrpSpPr/>
          <p:nvPr/>
        </p:nvGrpSpPr>
        <p:grpSpPr>
          <a:xfrm>
            <a:off x="350520" y="1431230"/>
            <a:ext cx="11496606" cy="4458404"/>
            <a:chOff x="735013" y="1954271"/>
            <a:chExt cx="10721976" cy="4158001"/>
          </a:xfrm>
        </p:grpSpPr>
        <p:grpSp>
          <p:nvGrpSpPr>
            <p:cNvPr id="6" name="Group 5">
              <a:extLst>
                <a:ext uri="{FF2B5EF4-FFF2-40B4-BE49-F238E27FC236}">
                  <a16:creationId xmlns:a16="http://schemas.microsoft.com/office/drawing/2014/main" id="{8EDDEAAF-3B32-B1C8-4EC5-A8DF86F6E2EE}"/>
                </a:ext>
              </a:extLst>
            </p:cNvPr>
            <p:cNvGrpSpPr/>
            <p:nvPr/>
          </p:nvGrpSpPr>
          <p:grpSpPr>
            <a:xfrm>
              <a:off x="735013" y="1954271"/>
              <a:ext cx="10721976" cy="3807481"/>
              <a:chOff x="1466850" y="4908594"/>
              <a:chExt cx="21443951" cy="7614962"/>
            </a:xfrm>
          </p:grpSpPr>
          <p:sp>
            <p:nvSpPr>
              <p:cNvPr id="93" name="Round Same Side Corner Rectangle 92">
                <a:extLst>
                  <a:ext uri="{FF2B5EF4-FFF2-40B4-BE49-F238E27FC236}">
                    <a16:creationId xmlns:a16="http://schemas.microsoft.com/office/drawing/2014/main" id="{50C6BC0B-EC0B-B940-8D51-2DB8A8652F7C}"/>
                  </a:ext>
                </a:extLst>
              </p:cNvPr>
              <p:cNvSpPr/>
              <p:nvPr/>
            </p:nvSpPr>
            <p:spPr>
              <a:xfrm>
                <a:off x="1466850" y="4908594"/>
                <a:ext cx="21443950" cy="1223150"/>
              </a:xfrm>
              <a:prstGeom prst="round2SameRect">
                <a:avLst>
                  <a:gd name="adj1" fmla="val 34893"/>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98" name="Rectangle 97">
                <a:extLst>
                  <a:ext uri="{FF2B5EF4-FFF2-40B4-BE49-F238E27FC236}">
                    <a16:creationId xmlns:a16="http://schemas.microsoft.com/office/drawing/2014/main" id="{BC46A7E0-97FF-2A76-6090-989A8431F83F}"/>
                  </a:ext>
                </a:extLst>
              </p:cNvPr>
              <p:cNvSpPr/>
              <p:nvPr/>
            </p:nvSpPr>
            <p:spPr>
              <a:xfrm>
                <a:off x="1466850" y="7315200"/>
                <a:ext cx="21443950" cy="10440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95BCA373-CF85-6683-0098-1C837B3F11C6}"/>
                  </a:ext>
                </a:extLst>
              </p:cNvPr>
              <p:cNvGrpSpPr/>
              <p:nvPr/>
            </p:nvGrpSpPr>
            <p:grpSpPr>
              <a:xfrm>
                <a:off x="1466850" y="6271181"/>
                <a:ext cx="21443951" cy="1044020"/>
                <a:chOff x="1858282" y="6474380"/>
                <a:chExt cx="20661086" cy="1393645"/>
              </a:xfrm>
            </p:grpSpPr>
            <p:sp>
              <p:nvSpPr>
                <p:cNvPr id="30" name="Rectangle 29">
                  <a:extLst>
                    <a:ext uri="{FF2B5EF4-FFF2-40B4-BE49-F238E27FC236}">
                      <a16:creationId xmlns:a16="http://schemas.microsoft.com/office/drawing/2014/main" id="{C9C177C2-B5E1-071B-F059-660A13077B3B}"/>
                    </a:ext>
                  </a:extLst>
                </p:cNvPr>
                <p:cNvSpPr/>
                <p:nvPr/>
              </p:nvSpPr>
              <p:spPr>
                <a:xfrm>
                  <a:off x="1858282" y="6474380"/>
                  <a:ext cx="4132217" cy="13936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F9793EB4-37FD-0596-F4BE-B4F2FD96D026}"/>
                    </a:ext>
                  </a:extLst>
                </p:cNvPr>
                <p:cNvSpPr/>
                <p:nvPr/>
              </p:nvSpPr>
              <p:spPr>
                <a:xfrm>
                  <a:off x="5990499" y="6474380"/>
                  <a:ext cx="4132217" cy="13936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3B7E0A01-616F-844B-3844-999AA1CA18E2}"/>
                    </a:ext>
                  </a:extLst>
                </p:cNvPr>
                <p:cNvSpPr/>
                <p:nvPr/>
              </p:nvSpPr>
              <p:spPr>
                <a:xfrm>
                  <a:off x="10122716" y="6474380"/>
                  <a:ext cx="4132217" cy="13936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7FF7764E-B0CD-B8BD-B896-9CE186914428}"/>
                    </a:ext>
                  </a:extLst>
                </p:cNvPr>
                <p:cNvSpPr/>
                <p:nvPr/>
              </p:nvSpPr>
              <p:spPr>
                <a:xfrm>
                  <a:off x="14254934" y="6474380"/>
                  <a:ext cx="4132217" cy="13936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506DD4A5-F070-4E39-52B9-C2D0515907F2}"/>
                    </a:ext>
                  </a:extLst>
                </p:cNvPr>
                <p:cNvSpPr/>
                <p:nvPr/>
              </p:nvSpPr>
              <p:spPr>
                <a:xfrm>
                  <a:off x="18387151" y="6474380"/>
                  <a:ext cx="4132217" cy="13936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sp>
            <p:nvSpPr>
              <p:cNvPr id="38" name="Text Placeholder">
                <a:extLst>
                  <a:ext uri="{FF2B5EF4-FFF2-40B4-BE49-F238E27FC236}">
                    <a16:creationId xmlns:a16="http://schemas.microsoft.com/office/drawing/2014/main" id="{34CEC73C-4518-6CBD-6820-D69D4EEAAFDC}"/>
                  </a:ext>
                </a:extLst>
              </p:cNvPr>
              <p:cNvSpPr txBox="1"/>
              <p:nvPr/>
            </p:nvSpPr>
            <p:spPr>
              <a:xfrm>
                <a:off x="1736152" y="6382202"/>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bg1"/>
                    </a:solidFill>
                    <a:latin typeface="Calibri" panose="020F0502020204030204" pitchFamily="34" charset="0"/>
                    <a:cs typeface="Calibri" panose="020F0502020204030204" pitchFamily="34" charset="0"/>
                  </a:rPr>
                  <a:t>Item 1</a:t>
                </a:r>
                <a:endParaRPr sz="2400" b="1">
                  <a:solidFill>
                    <a:schemeClr val="bg1"/>
                  </a:solidFill>
                  <a:latin typeface="Calibri" panose="020F0502020204030204" pitchFamily="34" charset="0"/>
                  <a:cs typeface="Calibri" panose="020F0502020204030204" pitchFamily="34" charset="0"/>
                </a:endParaRPr>
              </a:p>
            </p:txBody>
          </p:sp>
          <p:sp>
            <p:nvSpPr>
              <p:cNvPr id="39" name="Text Placeholder">
                <a:extLst>
                  <a:ext uri="{FF2B5EF4-FFF2-40B4-BE49-F238E27FC236}">
                    <a16:creationId xmlns:a16="http://schemas.microsoft.com/office/drawing/2014/main" id="{341D2DB5-AA5E-F246-EEFA-536648435D7B}"/>
                  </a:ext>
                </a:extLst>
              </p:cNvPr>
              <p:cNvSpPr txBox="1"/>
              <p:nvPr/>
            </p:nvSpPr>
            <p:spPr>
              <a:xfrm>
                <a:off x="6055422" y="6344038"/>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bg1"/>
                    </a:solidFill>
                    <a:latin typeface="Calibri" panose="020F0502020204030204" pitchFamily="34" charset="0"/>
                    <a:cs typeface="Calibri" panose="020F0502020204030204" pitchFamily="34" charset="0"/>
                  </a:rPr>
                  <a:t>Item 2</a:t>
                </a:r>
              </a:p>
            </p:txBody>
          </p:sp>
          <p:sp>
            <p:nvSpPr>
              <p:cNvPr id="40" name="Text Placeholder">
                <a:extLst>
                  <a:ext uri="{FF2B5EF4-FFF2-40B4-BE49-F238E27FC236}">
                    <a16:creationId xmlns:a16="http://schemas.microsoft.com/office/drawing/2014/main" id="{D201D899-4480-0084-4F30-8DB02B3A1CF8}"/>
                  </a:ext>
                </a:extLst>
              </p:cNvPr>
              <p:cNvSpPr txBox="1"/>
              <p:nvPr/>
            </p:nvSpPr>
            <p:spPr>
              <a:xfrm>
                <a:off x="10344211" y="6344038"/>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3</a:t>
                </a:r>
              </a:p>
            </p:txBody>
          </p:sp>
          <p:sp>
            <p:nvSpPr>
              <p:cNvPr id="41" name="Text Placeholder">
                <a:extLst>
                  <a:ext uri="{FF2B5EF4-FFF2-40B4-BE49-F238E27FC236}">
                    <a16:creationId xmlns:a16="http://schemas.microsoft.com/office/drawing/2014/main" id="{FFECD77C-1AAC-D6DF-6740-971D66848828}"/>
                  </a:ext>
                </a:extLst>
              </p:cNvPr>
              <p:cNvSpPr txBox="1"/>
              <p:nvPr/>
            </p:nvSpPr>
            <p:spPr>
              <a:xfrm>
                <a:off x="14633001" y="6341126"/>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4</a:t>
                </a:r>
              </a:p>
            </p:txBody>
          </p:sp>
          <p:sp>
            <p:nvSpPr>
              <p:cNvPr id="42" name="Text Placeholder">
                <a:extLst>
                  <a:ext uri="{FF2B5EF4-FFF2-40B4-BE49-F238E27FC236}">
                    <a16:creationId xmlns:a16="http://schemas.microsoft.com/office/drawing/2014/main" id="{547246CD-60F3-6BD5-4672-E2061A45247B}"/>
                  </a:ext>
                </a:extLst>
              </p:cNvPr>
              <p:cNvSpPr txBox="1"/>
              <p:nvPr/>
            </p:nvSpPr>
            <p:spPr>
              <a:xfrm>
                <a:off x="18921793" y="6341126"/>
                <a:ext cx="3637712"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Item 5</a:t>
                </a:r>
              </a:p>
            </p:txBody>
          </p:sp>
          <p:sp>
            <p:nvSpPr>
              <p:cNvPr id="43" name="Text Placeholder">
                <a:extLst>
                  <a:ext uri="{FF2B5EF4-FFF2-40B4-BE49-F238E27FC236}">
                    <a16:creationId xmlns:a16="http://schemas.microsoft.com/office/drawing/2014/main" id="{D3B93202-C77B-F038-65B4-896EF1D60968}"/>
                  </a:ext>
                </a:extLst>
              </p:cNvPr>
              <p:cNvSpPr txBox="1"/>
              <p:nvPr/>
            </p:nvSpPr>
            <p:spPr>
              <a:xfrm>
                <a:off x="8954768" y="5117555"/>
                <a:ext cx="6468114" cy="7845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numCol="1" anchor="t">
                <a:spAutoFit/>
              </a:bodyPr>
              <a:lstStyle>
                <a:lvl1pPr>
                  <a:defRPr sz="2200" b="0">
                    <a:solidFill>
                      <a:srgbClr val="FFFFFF"/>
                    </a:solidFill>
                    <a:latin typeface="Barlow Bold"/>
                    <a:ea typeface="Barlow Bold"/>
                    <a:cs typeface="Barlow Bold"/>
                    <a:sym typeface="Barlow Bold"/>
                  </a:defRPr>
                </a:lvl1pPr>
              </a:lstStyle>
              <a:p>
                <a:pPr algn="ctr"/>
                <a:r>
                  <a:rPr lang="en-US" sz="2400" b="1">
                    <a:solidFill>
                      <a:schemeClr val="tx1"/>
                    </a:solidFill>
                    <a:latin typeface="Calibri" panose="020F0502020204030204" pitchFamily="34" charset="0"/>
                    <a:cs typeface="Calibri" panose="020F0502020204030204" pitchFamily="34" charset="0"/>
                  </a:rPr>
                  <a:t>Title or concept</a:t>
                </a:r>
                <a:endParaRPr sz="2400" b="1">
                  <a:solidFill>
                    <a:schemeClr val="tx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ED159DAA-DD8C-7315-80DF-E1A58A57B33B}"/>
                  </a:ext>
                </a:extLst>
              </p:cNvPr>
              <p:cNvSpPr/>
              <p:nvPr/>
            </p:nvSpPr>
            <p:spPr>
              <a:xfrm>
                <a:off x="1466850" y="8359220"/>
                <a:ext cx="21443950" cy="1044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7" name="Rectangle 46">
                <a:extLst>
                  <a:ext uri="{FF2B5EF4-FFF2-40B4-BE49-F238E27FC236}">
                    <a16:creationId xmlns:a16="http://schemas.microsoft.com/office/drawing/2014/main" id="{B3BC5F27-2FAC-2E11-4515-FED6CEA839FA}"/>
                  </a:ext>
                </a:extLst>
              </p:cNvPr>
              <p:cNvSpPr/>
              <p:nvPr/>
            </p:nvSpPr>
            <p:spPr>
              <a:xfrm>
                <a:off x="1466850" y="9397368"/>
                <a:ext cx="21443950" cy="10440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C2AA18BE-59F7-4456-E021-C05669D306E0}"/>
                  </a:ext>
                </a:extLst>
              </p:cNvPr>
              <p:cNvSpPr/>
              <p:nvPr/>
            </p:nvSpPr>
            <p:spPr>
              <a:xfrm>
                <a:off x="1466850" y="10441388"/>
                <a:ext cx="21443950" cy="1044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8F6EF12-85F6-7C17-67E5-A585231BAB13}"/>
                  </a:ext>
                </a:extLst>
              </p:cNvPr>
              <p:cNvSpPr/>
              <p:nvPr/>
            </p:nvSpPr>
            <p:spPr>
              <a:xfrm>
                <a:off x="1466850" y="11479536"/>
                <a:ext cx="21443950" cy="10440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cs typeface="Calibri" panose="020F0502020204030204" pitchFamily="34" charset="0"/>
                </a:endParaRPr>
              </a:p>
            </p:txBody>
          </p:sp>
        </p:grpSp>
        <p:sp>
          <p:nvSpPr>
            <p:cNvPr id="52" name="Forma libre 321">
              <a:extLst>
                <a:ext uri="{FF2B5EF4-FFF2-40B4-BE49-F238E27FC236}">
                  <a16:creationId xmlns:a16="http://schemas.microsoft.com/office/drawing/2014/main" id="{DC8F6D76-32A0-F849-D879-CEB339655957}"/>
                </a:ext>
              </a:extLst>
            </p:cNvPr>
            <p:cNvSpPr/>
            <p:nvPr/>
          </p:nvSpPr>
          <p:spPr>
            <a:xfrm>
              <a:off x="1691042"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3" name="Forma libre 321">
              <a:extLst>
                <a:ext uri="{FF2B5EF4-FFF2-40B4-BE49-F238E27FC236}">
                  <a16:creationId xmlns:a16="http://schemas.microsoft.com/office/drawing/2014/main" id="{3636253C-3E90-A785-DD3B-87536FE6E12C}"/>
                </a:ext>
              </a:extLst>
            </p:cNvPr>
            <p:cNvSpPr/>
            <p:nvPr/>
          </p:nvSpPr>
          <p:spPr>
            <a:xfrm>
              <a:off x="1691042"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4" name="Forma libre 321">
              <a:extLst>
                <a:ext uri="{FF2B5EF4-FFF2-40B4-BE49-F238E27FC236}">
                  <a16:creationId xmlns:a16="http://schemas.microsoft.com/office/drawing/2014/main" id="{5A303F0D-0261-31B5-5F92-29A0E256EE7E}"/>
                </a:ext>
              </a:extLst>
            </p:cNvPr>
            <p:cNvSpPr/>
            <p:nvPr/>
          </p:nvSpPr>
          <p:spPr>
            <a:xfrm>
              <a:off x="1691042" y="4907592"/>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5" name="Forma libre 321">
              <a:extLst>
                <a:ext uri="{FF2B5EF4-FFF2-40B4-BE49-F238E27FC236}">
                  <a16:creationId xmlns:a16="http://schemas.microsoft.com/office/drawing/2014/main" id="{51F8AC5D-C8B4-51F6-5564-F16C9A30E307}"/>
                </a:ext>
              </a:extLst>
            </p:cNvPr>
            <p:cNvSpPr/>
            <p:nvPr/>
          </p:nvSpPr>
          <p:spPr>
            <a:xfrm>
              <a:off x="3820632"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59" name="Forma libre 321">
              <a:extLst>
                <a:ext uri="{FF2B5EF4-FFF2-40B4-BE49-F238E27FC236}">
                  <a16:creationId xmlns:a16="http://schemas.microsoft.com/office/drawing/2014/main" id="{E24EF3C9-76E3-DE56-6D8E-44AD91EFB0E3}"/>
                </a:ext>
              </a:extLst>
            </p:cNvPr>
            <p:cNvSpPr/>
            <p:nvPr/>
          </p:nvSpPr>
          <p:spPr>
            <a:xfrm>
              <a:off x="3820632"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0" name="Forma libre 321">
              <a:extLst>
                <a:ext uri="{FF2B5EF4-FFF2-40B4-BE49-F238E27FC236}">
                  <a16:creationId xmlns:a16="http://schemas.microsoft.com/office/drawing/2014/main" id="{ACC35FB2-9F2B-733F-0EC0-20594643F0E7}"/>
                </a:ext>
              </a:extLst>
            </p:cNvPr>
            <p:cNvSpPr/>
            <p:nvPr/>
          </p:nvSpPr>
          <p:spPr>
            <a:xfrm>
              <a:off x="3820632" y="541291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1" name="Forma libre 321">
              <a:extLst>
                <a:ext uri="{FF2B5EF4-FFF2-40B4-BE49-F238E27FC236}">
                  <a16:creationId xmlns:a16="http://schemas.microsoft.com/office/drawing/2014/main" id="{AFE2D024-FB42-1BDC-3B3C-A9555BBE4CFC}"/>
                </a:ext>
              </a:extLst>
            </p:cNvPr>
            <p:cNvSpPr/>
            <p:nvPr/>
          </p:nvSpPr>
          <p:spPr>
            <a:xfrm>
              <a:off x="5950221"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2" name="Forma libre 321">
              <a:extLst>
                <a:ext uri="{FF2B5EF4-FFF2-40B4-BE49-F238E27FC236}">
                  <a16:creationId xmlns:a16="http://schemas.microsoft.com/office/drawing/2014/main" id="{06C9CCF3-DBDE-A9CE-B766-BBDA7896C0D5}"/>
                </a:ext>
              </a:extLst>
            </p:cNvPr>
            <p:cNvSpPr/>
            <p:nvPr/>
          </p:nvSpPr>
          <p:spPr>
            <a:xfrm>
              <a:off x="5950221" y="541291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3" name="Forma libre 321">
              <a:extLst>
                <a:ext uri="{FF2B5EF4-FFF2-40B4-BE49-F238E27FC236}">
                  <a16:creationId xmlns:a16="http://schemas.microsoft.com/office/drawing/2014/main" id="{17908628-6A8C-502E-00DA-836C27F928E7}"/>
                </a:ext>
              </a:extLst>
            </p:cNvPr>
            <p:cNvSpPr/>
            <p:nvPr/>
          </p:nvSpPr>
          <p:spPr>
            <a:xfrm>
              <a:off x="5950221"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4" name="Forma libre 321">
              <a:extLst>
                <a:ext uri="{FF2B5EF4-FFF2-40B4-BE49-F238E27FC236}">
                  <a16:creationId xmlns:a16="http://schemas.microsoft.com/office/drawing/2014/main" id="{43FDF28B-2782-0E6B-6012-D4CE87012543}"/>
                </a:ext>
              </a:extLst>
            </p:cNvPr>
            <p:cNvSpPr/>
            <p:nvPr/>
          </p:nvSpPr>
          <p:spPr>
            <a:xfrm>
              <a:off x="5950221"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5" name="Forma libre 321">
              <a:extLst>
                <a:ext uri="{FF2B5EF4-FFF2-40B4-BE49-F238E27FC236}">
                  <a16:creationId xmlns:a16="http://schemas.microsoft.com/office/drawing/2014/main" id="{ADB08CEE-27D0-082C-E4AD-BDB8693224D0}"/>
                </a:ext>
              </a:extLst>
            </p:cNvPr>
            <p:cNvSpPr/>
            <p:nvPr/>
          </p:nvSpPr>
          <p:spPr>
            <a:xfrm>
              <a:off x="8127937"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7" name="Forma libre 321">
              <a:extLst>
                <a:ext uri="{FF2B5EF4-FFF2-40B4-BE49-F238E27FC236}">
                  <a16:creationId xmlns:a16="http://schemas.microsoft.com/office/drawing/2014/main" id="{533188D5-8787-8332-5694-C057635EFA8A}"/>
                </a:ext>
              </a:extLst>
            </p:cNvPr>
            <p:cNvSpPr/>
            <p:nvPr/>
          </p:nvSpPr>
          <p:spPr>
            <a:xfrm>
              <a:off x="8127937"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8" name="Forma libre 321">
              <a:extLst>
                <a:ext uri="{FF2B5EF4-FFF2-40B4-BE49-F238E27FC236}">
                  <a16:creationId xmlns:a16="http://schemas.microsoft.com/office/drawing/2014/main" id="{0A3186DD-DE69-0AB0-F4AB-7B242B850153}"/>
                </a:ext>
              </a:extLst>
            </p:cNvPr>
            <p:cNvSpPr/>
            <p:nvPr/>
          </p:nvSpPr>
          <p:spPr>
            <a:xfrm>
              <a:off x="8127937" y="3331455"/>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69" name="Forma libre 321">
              <a:extLst>
                <a:ext uri="{FF2B5EF4-FFF2-40B4-BE49-F238E27FC236}">
                  <a16:creationId xmlns:a16="http://schemas.microsoft.com/office/drawing/2014/main" id="{B0DD5986-F4C5-920D-4E54-CF5A1FBA1AE8}"/>
                </a:ext>
              </a:extLst>
            </p:cNvPr>
            <p:cNvSpPr/>
            <p:nvPr/>
          </p:nvSpPr>
          <p:spPr>
            <a:xfrm>
              <a:off x="8127937"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0" name="Forma libre 321">
              <a:extLst>
                <a:ext uri="{FF2B5EF4-FFF2-40B4-BE49-F238E27FC236}">
                  <a16:creationId xmlns:a16="http://schemas.microsoft.com/office/drawing/2014/main" id="{8859E1DA-674E-3F10-A7B9-1479619E0905}"/>
                </a:ext>
              </a:extLst>
            </p:cNvPr>
            <p:cNvSpPr/>
            <p:nvPr/>
          </p:nvSpPr>
          <p:spPr>
            <a:xfrm>
              <a:off x="10257527" y="4390234"/>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1" name="Forma libre 321">
              <a:extLst>
                <a:ext uri="{FF2B5EF4-FFF2-40B4-BE49-F238E27FC236}">
                  <a16:creationId xmlns:a16="http://schemas.microsoft.com/office/drawing/2014/main" id="{06BB89C1-7926-BAFF-5945-AF17C682C44C}"/>
                </a:ext>
              </a:extLst>
            </p:cNvPr>
            <p:cNvSpPr/>
            <p:nvPr/>
          </p:nvSpPr>
          <p:spPr>
            <a:xfrm>
              <a:off x="10257527" y="4883528"/>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sp>
          <p:nvSpPr>
            <p:cNvPr id="72" name="Forma libre 321">
              <a:extLst>
                <a:ext uri="{FF2B5EF4-FFF2-40B4-BE49-F238E27FC236}">
                  <a16:creationId xmlns:a16="http://schemas.microsoft.com/office/drawing/2014/main" id="{794DD392-6416-689B-5A59-2826FFF24405}"/>
                </a:ext>
              </a:extLst>
            </p:cNvPr>
            <p:cNvSpPr/>
            <p:nvPr/>
          </p:nvSpPr>
          <p:spPr>
            <a:xfrm>
              <a:off x="10257527" y="3848813"/>
              <a:ext cx="232336" cy="174249"/>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solidFill>
              <a:schemeClr val="tx1"/>
            </a:solidFill>
            <a:ln w="1198" cap="flat">
              <a:noFill/>
              <a:prstDash val="solid"/>
              <a:miter/>
            </a:ln>
          </p:spPr>
          <p:txBody>
            <a:bodyPr rtlCol="0" anchor="ctr"/>
            <a:lstStyle/>
            <a:p>
              <a:endParaRPr lang="es-MX" sz="900"/>
            </a:p>
          </p:txBody>
        </p:sp>
        <p:cxnSp>
          <p:nvCxnSpPr>
            <p:cNvPr id="8" name="Straight Connector 7">
              <a:extLst>
                <a:ext uri="{FF2B5EF4-FFF2-40B4-BE49-F238E27FC236}">
                  <a16:creationId xmlns:a16="http://schemas.microsoft.com/office/drawing/2014/main" id="{9116C355-66F9-495A-A7D9-D6EAD1EC8831}"/>
                </a:ext>
              </a:extLst>
            </p:cNvPr>
            <p:cNvCxnSpPr/>
            <p:nvPr/>
          </p:nvCxnSpPr>
          <p:spPr>
            <a:xfrm>
              <a:off x="28794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7227253-EC45-E0F7-8023-AF94C8FF2CC7}"/>
                </a:ext>
              </a:extLst>
            </p:cNvPr>
            <p:cNvCxnSpPr/>
            <p:nvPr/>
          </p:nvCxnSpPr>
          <p:spPr>
            <a:xfrm>
              <a:off x="50130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5CDD976-B155-A3BD-D9DC-8A55AF56A5A6}"/>
                </a:ext>
              </a:extLst>
            </p:cNvPr>
            <p:cNvCxnSpPr/>
            <p:nvPr/>
          </p:nvCxnSpPr>
          <p:spPr>
            <a:xfrm>
              <a:off x="71466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D1F6A8F-5D0D-53C7-9DB5-B0A17EB4597A}"/>
                </a:ext>
              </a:extLst>
            </p:cNvPr>
            <p:cNvCxnSpPr/>
            <p:nvPr/>
          </p:nvCxnSpPr>
          <p:spPr>
            <a:xfrm>
              <a:off x="9305607" y="2588193"/>
              <a:ext cx="0" cy="3524079"/>
            </a:xfrm>
            <a:prstGeom prst="line">
              <a:avLst/>
            </a:prstGeom>
            <a:ln w="44450">
              <a:solidFill>
                <a:srgbClr val="E8F7F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336110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a:extLst>
              <a:ext uri="{FF2B5EF4-FFF2-40B4-BE49-F238E27FC236}">
                <a16:creationId xmlns:a16="http://schemas.microsoft.com/office/drawing/2014/main" id="{071BC667-3B62-60B8-14A1-A78DC76A4593}"/>
              </a:ext>
            </a:extLst>
          </p:cNvPr>
          <p:cNvSpPr/>
          <p:nvPr/>
        </p:nvSpPr>
        <p:spPr>
          <a:xfrm>
            <a:off x="6218045" y="2471534"/>
            <a:ext cx="5388826" cy="77181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CB271EC5-4EE1-2265-E71A-B74A0DD90A8A}"/>
              </a:ext>
            </a:extLst>
          </p:cNvPr>
          <p:cNvSpPr>
            <a:spLocks noGrp="1"/>
          </p:cNvSpPr>
          <p:nvPr>
            <p:ph type="title"/>
          </p:nvPr>
        </p:nvSpPr>
        <p:spPr/>
        <p:txBody>
          <a:bodyPr/>
          <a:lstStyle/>
          <a:p>
            <a:r>
              <a:rPr lang="en-US"/>
              <a:t>Slide title goes here, sentence case</a:t>
            </a:r>
          </a:p>
        </p:txBody>
      </p:sp>
      <p:sp>
        <p:nvSpPr>
          <p:cNvPr id="5" name="Footer Placeholder 4">
            <a:extLst>
              <a:ext uri="{FF2B5EF4-FFF2-40B4-BE49-F238E27FC236}">
                <a16:creationId xmlns:a16="http://schemas.microsoft.com/office/drawing/2014/main" id="{CADFA06C-D697-CD2C-C5F9-5372E91D37C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uadroTexto 395">
            <a:extLst>
              <a:ext uri="{FF2B5EF4-FFF2-40B4-BE49-F238E27FC236}">
                <a16:creationId xmlns:a16="http://schemas.microsoft.com/office/drawing/2014/main" id="{84125362-7829-9CCA-DC47-C1B851E43EDE}"/>
              </a:ext>
            </a:extLst>
          </p:cNvPr>
          <p:cNvSpPr txBox="1"/>
          <p:nvPr/>
        </p:nvSpPr>
        <p:spPr>
          <a:xfrm>
            <a:off x="844040" y="3197168"/>
            <a:ext cx="2051118" cy="461665"/>
          </a:xfrm>
          <a:prstGeom prst="rect">
            <a:avLst/>
          </a:prstGeom>
          <a:noFill/>
        </p:spPr>
        <p:txBody>
          <a:bodyPr wrap="square" rtlCol="0">
            <a:spAutoFit/>
          </a:bodyPr>
          <a:lstStyle/>
          <a:p>
            <a:r>
              <a:rPr lang="en-US" sz="2400" b="1">
                <a:latin typeface="Calibri" panose="020F0502020204030204" pitchFamily="34" charset="0"/>
                <a:ea typeface="Lato Semibold" panose="020F0502020204030203" pitchFamily="34" charset="0"/>
                <a:cs typeface="Calibri" panose="020F0502020204030204" pitchFamily="34" charset="0"/>
              </a:rPr>
              <a:t>Item 1</a:t>
            </a:r>
          </a:p>
        </p:txBody>
      </p:sp>
      <p:sp>
        <p:nvSpPr>
          <p:cNvPr id="13" name="Rectangle 56">
            <a:extLst>
              <a:ext uri="{FF2B5EF4-FFF2-40B4-BE49-F238E27FC236}">
                <a16:creationId xmlns:a16="http://schemas.microsoft.com/office/drawing/2014/main" id="{4B4EB6EB-5A26-7BDA-ED71-6001E8B40125}"/>
              </a:ext>
            </a:extLst>
          </p:cNvPr>
          <p:cNvSpPr/>
          <p:nvPr/>
        </p:nvSpPr>
        <p:spPr>
          <a:xfrm>
            <a:off x="844040" y="3734317"/>
            <a:ext cx="2051118" cy="887833"/>
          </a:xfrm>
          <a:prstGeom prst="rect">
            <a:avLst/>
          </a:prstGeom>
        </p:spPr>
        <p:txBody>
          <a:bodyPr wrap="square">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goes here</a:t>
            </a:r>
          </a:p>
        </p:txBody>
      </p:sp>
      <p:sp>
        <p:nvSpPr>
          <p:cNvPr id="14" name="CuadroTexto 395">
            <a:extLst>
              <a:ext uri="{FF2B5EF4-FFF2-40B4-BE49-F238E27FC236}">
                <a16:creationId xmlns:a16="http://schemas.microsoft.com/office/drawing/2014/main" id="{A9E3FD15-0B90-8113-70B7-38E3953D19E6}"/>
              </a:ext>
            </a:extLst>
          </p:cNvPr>
          <p:cNvSpPr txBox="1"/>
          <p:nvPr/>
        </p:nvSpPr>
        <p:spPr>
          <a:xfrm>
            <a:off x="3068440" y="3197168"/>
            <a:ext cx="2051118" cy="461665"/>
          </a:xfrm>
          <a:prstGeom prst="rect">
            <a:avLst/>
          </a:prstGeom>
          <a:noFill/>
        </p:spPr>
        <p:txBody>
          <a:bodyPr wrap="square" rtlCol="0">
            <a:spAutoFit/>
          </a:bodyPr>
          <a:lstStyle/>
          <a:p>
            <a:r>
              <a:rPr lang="en-US" sz="2400" b="1">
                <a:latin typeface="Calibri" panose="020F0502020204030204" pitchFamily="34" charset="0"/>
                <a:ea typeface="Lato Semibold" panose="020F0502020204030203" pitchFamily="34" charset="0"/>
                <a:cs typeface="Calibri" panose="020F0502020204030204" pitchFamily="34" charset="0"/>
              </a:rPr>
              <a:t>Item 2</a:t>
            </a:r>
          </a:p>
        </p:txBody>
      </p:sp>
      <p:sp>
        <p:nvSpPr>
          <p:cNvPr id="15" name="Rectangle 56">
            <a:extLst>
              <a:ext uri="{FF2B5EF4-FFF2-40B4-BE49-F238E27FC236}">
                <a16:creationId xmlns:a16="http://schemas.microsoft.com/office/drawing/2014/main" id="{99D8204E-6726-8032-D015-ADEB29E84F67}"/>
              </a:ext>
            </a:extLst>
          </p:cNvPr>
          <p:cNvSpPr/>
          <p:nvPr/>
        </p:nvSpPr>
        <p:spPr>
          <a:xfrm>
            <a:off x="3068440" y="3734317"/>
            <a:ext cx="2051118" cy="887833"/>
          </a:xfrm>
          <a:prstGeom prst="rect">
            <a:avLst/>
          </a:prstGeom>
        </p:spPr>
        <p:txBody>
          <a:bodyPr wrap="square">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goes here</a:t>
            </a:r>
          </a:p>
        </p:txBody>
      </p:sp>
      <p:sp>
        <p:nvSpPr>
          <p:cNvPr id="16" name="CuadroTexto 395">
            <a:extLst>
              <a:ext uri="{FF2B5EF4-FFF2-40B4-BE49-F238E27FC236}">
                <a16:creationId xmlns:a16="http://schemas.microsoft.com/office/drawing/2014/main" id="{7EAF287C-F1D2-DCA6-F12F-E8550E9252D6}"/>
              </a:ext>
            </a:extLst>
          </p:cNvPr>
          <p:cNvSpPr txBox="1"/>
          <p:nvPr/>
        </p:nvSpPr>
        <p:spPr>
          <a:xfrm>
            <a:off x="5292840" y="3197168"/>
            <a:ext cx="2051118" cy="461665"/>
          </a:xfrm>
          <a:prstGeom prst="rect">
            <a:avLst/>
          </a:prstGeom>
          <a:noFill/>
        </p:spPr>
        <p:txBody>
          <a:bodyPr wrap="square" rtlCol="0">
            <a:spAutoFit/>
          </a:bodyPr>
          <a:lstStyle/>
          <a:p>
            <a:r>
              <a:rPr lang="en-US" sz="2400" b="1">
                <a:latin typeface="Calibri" panose="020F0502020204030204" pitchFamily="34" charset="0"/>
                <a:ea typeface="Lato Semibold" panose="020F0502020204030203" pitchFamily="34" charset="0"/>
                <a:cs typeface="Calibri" panose="020F0502020204030204" pitchFamily="34" charset="0"/>
              </a:rPr>
              <a:t>Item 3</a:t>
            </a:r>
          </a:p>
        </p:txBody>
      </p:sp>
      <p:sp>
        <p:nvSpPr>
          <p:cNvPr id="17" name="Rectangle 56">
            <a:extLst>
              <a:ext uri="{FF2B5EF4-FFF2-40B4-BE49-F238E27FC236}">
                <a16:creationId xmlns:a16="http://schemas.microsoft.com/office/drawing/2014/main" id="{15DDF673-E580-CE1B-16D9-7B9F7CE0E213}"/>
              </a:ext>
            </a:extLst>
          </p:cNvPr>
          <p:cNvSpPr/>
          <p:nvPr/>
        </p:nvSpPr>
        <p:spPr>
          <a:xfrm>
            <a:off x="5292840" y="3734317"/>
            <a:ext cx="2051118" cy="887833"/>
          </a:xfrm>
          <a:prstGeom prst="rect">
            <a:avLst/>
          </a:prstGeom>
        </p:spPr>
        <p:txBody>
          <a:bodyPr wrap="square">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goes here</a:t>
            </a:r>
          </a:p>
        </p:txBody>
      </p:sp>
      <p:sp>
        <p:nvSpPr>
          <p:cNvPr id="18" name="CuadroTexto 395">
            <a:extLst>
              <a:ext uri="{FF2B5EF4-FFF2-40B4-BE49-F238E27FC236}">
                <a16:creationId xmlns:a16="http://schemas.microsoft.com/office/drawing/2014/main" id="{ABD34C30-68BF-C5BB-8D06-5852DD08F536}"/>
              </a:ext>
            </a:extLst>
          </p:cNvPr>
          <p:cNvSpPr txBox="1"/>
          <p:nvPr/>
        </p:nvSpPr>
        <p:spPr>
          <a:xfrm>
            <a:off x="7517243" y="3197168"/>
            <a:ext cx="2051118" cy="461665"/>
          </a:xfrm>
          <a:prstGeom prst="rect">
            <a:avLst/>
          </a:prstGeom>
          <a:noFill/>
        </p:spPr>
        <p:txBody>
          <a:bodyPr wrap="square" rtlCol="0">
            <a:spAutoFit/>
          </a:bodyPr>
          <a:lstStyle/>
          <a:p>
            <a:r>
              <a:rPr lang="en-US" sz="2400" b="1">
                <a:latin typeface="Calibri" panose="020F0502020204030204" pitchFamily="34" charset="0"/>
                <a:ea typeface="Lato Semibold" panose="020F0502020204030203" pitchFamily="34" charset="0"/>
                <a:cs typeface="Calibri" panose="020F0502020204030204" pitchFamily="34" charset="0"/>
              </a:rPr>
              <a:t>Item 4</a:t>
            </a:r>
          </a:p>
        </p:txBody>
      </p:sp>
      <p:sp>
        <p:nvSpPr>
          <p:cNvPr id="19" name="Rectangle 56">
            <a:extLst>
              <a:ext uri="{FF2B5EF4-FFF2-40B4-BE49-F238E27FC236}">
                <a16:creationId xmlns:a16="http://schemas.microsoft.com/office/drawing/2014/main" id="{0A8A8C3A-51BD-A81F-A2AD-BCD4C7A15940}"/>
              </a:ext>
            </a:extLst>
          </p:cNvPr>
          <p:cNvSpPr/>
          <p:nvPr/>
        </p:nvSpPr>
        <p:spPr>
          <a:xfrm>
            <a:off x="7517243" y="3734317"/>
            <a:ext cx="2051118" cy="887833"/>
          </a:xfrm>
          <a:prstGeom prst="rect">
            <a:avLst/>
          </a:prstGeom>
        </p:spPr>
        <p:txBody>
          <a:bodyPr wrap="square">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goes here</a:t>
            </a:r>
          </a:p>
        </p:txBody>
      </p:sp>
      <p:sp>
        <p:nvSpPr>
          <p:cNvPr id="20" name="CuadroTexto 395">
            <a:extLst>
              <a:ext uri="{FF2B5EF4-FFF2-40B4-BE49-F238E27FC236}">
                <a16:creationId xmlns:a16="http://schemas.microsoft.com/office/drawing/2014/main" id="{DED98F77-CB97-D18C-88F9-71E4CD159EBF}"/>
              </a:ext>
            </a:extLst>
          </p:cNvPr>
          <p:cNvSpPr txBox="1"/>
          <p:nvPr/>
        </p:nvSpPr>
        <p:spPr>
          <a:xfrm>
            <a:off x="9741642" y="3197168"/>
            <a:ext cx="2051118" cy="461665"/>
          </a:xfrm>
          <a:prstGeom prst="rect">
            <a:avLst/>
          </a:prstGeom>
          <a:noFill/>
        </p:spPr>
        <p:txBody>
          <a:bodyPr wrap="square" rtlCol="0">
            <a:spAutoFit/>
          </a:bodyPr>
          <a:lstStyle/>
          <a:p>
            <a:r>
              <a:rPr lang="en-US" sz="2400" b="1">
                <a:latin typeface="Calibri" panose="020F0502020204030204" pitchFamily="34" charset="0"/>
                <a:ea typeface="Lato Semibold" panose="020F0502020204030203" pitchFamily="34" charset="0"/>
                <a:cs typeface="Calibri" panose="020F0502020204030204" pitchFamily="34" charset="0"/>
              </a:rPr>
              <a:t>Item 5</a:t>
            </a:r>
          </a:p>
        </p:txBody>
      </p:sp>
      <p:sp>
        <p:nvSpPr>
          <p:cNvPr id="21" name="Rectangle 56">
            <a:extLst>
              <a:ext uri="{FF2B5EF4-FFF2-40B4-BE49-F238E27FC236}">
                <a16:creationId xmlns:a16="http://schemas.microsoft.com/office/drawing/2014/main" id="{DAA0CAD4-0F7A-8C4A-715F-892BF4DF8E6A}"/>
              </a:ext>
            </a:extLst>
          </p:cNvPr>
          <p:cNvSpPr/>
          <p:nvPr/>
        </p:nvSpPr>
        <p:spPr>
          <a:xfrm>
            <a:off x="9741642" y="3734317"/>
            <a:ext cx="2051118" cy="887833"/>
          </a:xfrm>
          <a:prstGeom prst="rect">
            <a:avLst/>
          </a:prstGeom>
        </p:spPr>
        <p:txBody>
          <a:bodyPr wrap="square">
            <a:spAutoFit/>
          </a:bodyPr>
          <a:lstStyle/>
          <a:p>
            <a:r>
              <a:rPr lang="en-US" sz="2400">
                <a:latin typeface="Calibri" panose="020F0502020204030204" pitchFamily="34" charset="0"/>
                <a:ea typeface="Lato Light" panose="020F0502020204030203" pitchFamily="34" charset="0"/>
                <a:cs typeface="Calibri" panose="020F0502020204030204" pitchFamily="34" charset="0"/>
              </a:rPr>
              <a:t>Insight goes here</a:t>
            </a:r>
          </a:p>
        </p:txBody>
      </p:sp>
      <p:grpSp>
        <p:nvGrpSpPr>
          <p:cNvPr id="45" name="Group 44">
            <a:extLst>
              <a:ext uri="{FF2B5EF4-FFF2-40B4-BE49-F238E27FC236}">
                <a16:creationId xmlns:a16="http://schemas.microsoft.com/office/drawing/2014/main" id="{ED3B0BCA-3683-AC4D-C2C1-21BAA05937A5}"/>
              </a:ext>
            </a:extLst>
          </p:cNvPr>
          <p:cNvGrpSpPr/>
          <p:nvPr/>
        </p:nvGrpSpPr>
        <p:grpSpPr>
          <a:xfrm>
            <a:off x="131429" y="2079446"/>
            <a:ext cx="2694412" cy="1006827"/>
            <a:chOff x="131429" y="2647482"/>
            <a:chExt cx="2694412" cy="1006827"/>
          </a:xfrm>
        </p:grpSpPr>
        <p:cxnSp>
          <p:nvCxnSpPr>
            <p:cNvPr id="6" name="Straight Connector 5">
              <a:extLst>
                <a:ext uri="{FF2B5EF4-FFF2-40B4-BE49-F238E27FC236}">
                  <a16:creationId xmlns:a16="http://schemas.microsoft.com/office/drawing/2014/main" id="{6421E005-15C5-2937-84B4-716FCD0A469B}"/>
                </a:ext>
              </a:extLst>
            </p:cNvPr>
            <p:cNvCxnSpPr/>
            <p:nvPr/>
          </p:nvCxnSpPr>
          <p:spPr>
            <a:xfrm>
              <a:off x="648754" y="3458327"/>
              <a:ext cx="2177087" cy="0"/>
            </a:xfrm>
            <a:prstGeom prst="line">
              <a:avLst/>
            </a:prstGeom>
            <a:ln w="1905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 name="2020">
              <a:extLst>
                <a:ext uri="{FF2B5EF4-FFF2-40B4-BE49-F238E27FC236}">
                  <a16:creationId xmlns:a16="http://schemas.microsoft.com/office/drawing/2014/main" id="{DE381077-3D16-B780-B9FF-012418F7BBAF}"/>
                </a:ext>
              </a:extLst>
            </p:cNvPr>
            <p:cNvSpPr txBox="1"/>
            <p:nvPr/>
          </p:nvSpPr>
          <p:spPr>
            <a:xfrm>
              <a:off x="131429" y="2647482"/>
              <a:ext cx="1034649" cy="4719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800" b="0">
                  <a:solidFill>
                    <a:srgbClr val="2D3640"/>
                  </a:solidFill>
                  <a:latin typeface="Barlow SemiBold"/>
                  <a:ea typeface="Barlow SemiBold"/>
                  <a:cs typeface="Barlow SemiBold"/>
                  <a:sym typeface="Barlow SemiBold"/>
                </a:defRPr>
              </a:lvl1pPr>
            </a:lstStyle>
            <a:p>
              <a:pPr algn="ctr"/>
              <a:r>
                <a:rPr sz="2400" b="1">
                  <a:solidFill>
                    <a:schemeClr val="tx1"/>
                  </a:solidFill>
                  <a:latin typeface="Calibri" panose="020F0502020204030204" pitchFamily="34" charset="0"/>
                  <a:cs typeface="Calibri" panose="020F0502020204030204" pitchFamily="34" charset="0"/>
                </a:rPr>
                <a:t>20</a:t>
              </a:r>
              <a:r>
                <a:rPr lang="en-US" sz="2400" b="1">
                  <a:solidFill>
                    <a:schemeClr val="tx1"/>
                  </a:solidFill>
                  <a:latin typeface="Calibri" panose="020F0502020204030204" pitchFamily="34" charset="0"/>
                  <a:cs typeface="Calibri" panose="020F0502020204030204" pitchFamily="34" charset="0"/>
                </a:rPr>
                <a:t>2X</a:t>
              </a:r>
              <a:endParaRPr sz="2400" b="1">
                <a:solidFill>
                  <a:schemeClr val="tx1"/>
                </a:solidFill>
                <a:latin typeface="Calibri" panose="020F0502020204030204" pitchFamily="34" charset="0"/>
                <a:cs typeface="Calibri" panose="020F0502020204030204" pitchFamily="34" charset="0"/>
              </a:endParaRPr>
            </a:p>
          </p:txBody>
        </p:sp>
        <p:sp>
          <p:nvSpPr>
            <p:cNvPr id="31" name="Oval 30">
              <a:extLst>
                <a:ext uri="{FF2B5EF4-FFF2-40B4-BE49-F238E27FC236}">
                  <a16:creationId xmlns:a16="http://schemas.microsoft.com/office/drawing/2014/main" id="{38B47889-B5E4-EE96-2914-B5D6E15257BA}"/>
                </a:ext>
              </a:extLst>
            </p:cNvPr>
            <p:cNvSpPr/>
            <p:nvPr/>
          </p:nvSpPr>
          <p:spPr>
            <a:xfrm>
              <a:off x="452770" y="3262345"/>
              <a:ext cx="391964" cy="3919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8D00D299-4C60-3375-531E-94C862F43AC5}"/>
              </a:ext>
            </a:extLst>
          </p:cNvPr>
          <p:cNvGrpSpPr/>
          <p:nvPr/>
        </p:nvGrpSpPr>
        <p:grpSpPr>
          <a:xfrm>
            <a:off x="2308516" y="2079446"/>
            <a:ext cx="2694413" cy="1006827"/>
            <a:chOff x="2308516" y="2647482"/>
            <a:chExt cx="2694413" cy="1006827"/>
          </a:xfrm>
        </p:grpSpPr>
        <p:cxnSp>
          <p:nvCxnSpPr>
            <p:cNvPr id="7" name="Straight Connector 6">
              <a:extLst>
                <a:ext uri="{FF2B5EF4-FFF2-40B4-BE49-F238E27FC236}">
                  <a16:creationId xmlns:a16="http://schemas.microsoft.com/office/drawing/2014/main" id="{82D27026-78C8-F4F8-DA52-9C1537340697}"/>
                </a:ext>
              </a:extLst>
            </p:cNvPr>
            <p:cNvCxnSpPr/>
            <p:nvPr/>
          </p:nvCxnSpPr>
          <p:spPr>
            <a:xfrm>
              <a:off x="2825842" y="3458327"/>
              <a:ext cx="2177087" cy="0"/>
            </a:xfrm>
            <a:prstGeom prst="line">
              <a:avLst/>
            </a:prstGeom>
            <a:ln w="1905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2020">
              <a:extLst>
                <a:ext uri="{FF2B5EF4-FFF2-40B4-BE49-F238E27FC236}">
                  <a16:creationId xmlns:a16="http://schemas.microsoft.com/office/drawing/2014/main" id="{1A89A501-91B6-FDC4-5CFE-0B0FB3577054}"/>
                </a:ext>
              </a:extLst>
            </p:cNvPr>
            <p:cNvSpPr txBox="1"/>
            <p:nvPr/>
          </p:nvSpPr>
          <p:spPr>
            <a:xfrm>
              <a:off x="2308516" y="2647482"/>
              <a:ext cx="1034649" cy="4719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800" b="0">
                  <a:solidFill>
                    <a:srgbClr val="2D3640"/>
                  </a:solidFill>
                  <a:latin typeface="Barlow SemiBold"/>
                  <a:ea typeface="Barlow SemiBold"/>
                  <a:cs typeface="Barlow SemiBold"/>
                  <a:sym typeface="Barlow SemiBold"/>
                </a:defRPr>
              </a:lvl1pPr>
            </a:lstStyle>
            <a:p>
              <a:pPr algn="ctr"/>
              <a:r>
                <a:rPr lang="en-US" sz="2400" b="1">
                  <a:solidFill>
                    <a:schemeClr val="tx1"/>
                  </a:solidFill>
                  <a:latin typeface="Calibri" panose="020F0502020204030204" pitchFamily="34" charset="0"/>
                  <a:cs typeface="Calibri" panose="020F0502020204030204" pitchFamily="34" charset="0"/>
                </a:rPr>
                <a:t>202X</a:t>
              </a:r>
            </a:p>
          </p:txBody>
        </p:sp>
        <p:sp>
          <p:nvSpPr>
            <p:cNvPr id="32" name="Oval 31">
              <a:extLst>
                <a:ext uri="{FF2B5EF4-FFF2-40B4-BE49-F238E27FC236}">
                  <a16:creationId xmlns:a16="http://schemas.microsoft.com/office/drawing/2014/main" id="{CA42056A-FBF9-7A02-9733-4E925966BEDE}"/>
                </a:ext>
              </a:extLst>
            </p:cNvPr>
            <p:cNvSpPr/>
            <p:nvPr/>
          </p:nvSpPr>
          <p:spPr>
            <a:xfrm>
              <a:off x="2629858" y="3262345"/>
              <a:ext cx="391964" cy="3919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grpSp>
      <p:grpSp>
        <p:nvGrpSpPr>
          <p:cNvPr id="43" name="Group 42">
            <a:extLst>
              <a:ext uri="{FF2B5EF4-FFF2-40B4-BE49-F238E27FC236}">
                <a16:creationId xmlns:a16="http://schemas.microsoft.com/office/drawing/2014/main" id="{107E27F0-EF79-52BA-6CAC-F888E30BB448}"/>
              </a:ext>
            </a:extLst>
          </p:cNvPr>
          <p:cNvGrpSpPr/>
          <p:nvPr/>
        </p:nvGrpSpPr>
        <p:grpSpPr>
          <a:xfrm>
            <a:off x="4485604" y="2079446"/>
            <a:ext cx="2694412" cy="1006827"/>
            <a:chOff x="4485604" y="2647482"/>
            <a:chExt cx="2694412" cy="1006827"/>
          </a:xfrm>
        </p:grpSpPr>
        <p:cxnSp>
          <p:nvCxnSpPr>
            <p:cNvPr id="8" name="Straight Connector 7">
              <a:extLst>
                <a:ext uri="{FF2B5EF4-FFF2-40B4-BE49-F238E27FC236}">
                  <a16:creationId xmlns:a16="http://schemas.microsoft.com/office/drawing/2014/main" id="{BAF8ADF6-B5E4-C10E-E7F8-A660E129D412}"/>
                </a:ext>
              </a:extLst>
            </p:cNvPr>
            <p:cNvCxnSpPr/>
            <p:nvPr/>
          </p:nvCxnSpPr>
          <p:spPr>
            <a:xfrm>
              <a:off x="5002929" y="3458327"/>
              <a:ext cx="2177087" cy="0"/>
            </a:xfrm>
            <a:prstGeom prst="line">
              <a:avLst/>
            </a:prstGeom>
            <a:ln w="19050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3" name="2020">
              <a:extLst>
                <a:ext uri="{FF2B5EF4-FFF2-40B4-BE49-F238E27FC236}">
                  <a16:creationId xmlns:a16="http://schemas.microsoft.com/office/drawing/2014/main" id="{1D449610-F796-A608-071D-0BB66B370280}"/>
                </a:ext>
              </a:extLst>
            </p:cNvPr>
            <p:cNvSpPr txBox="1"/>
            <p:nvPr/>
          </p:nvSpPr>
          <p:spPr>
            <a:xfrm>
              <a:off x="4485604" y="2647482"/>
              <a:ext cx="1034649" cy="4719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800" b="0">
                  <a:solidFill>
                    <a:srgbClr val="2D3640"/>
                  </a:solidFill>
                  <a:latin typeface="Barlow SemiBold"/>
                  <a:ea typeface="Barlow SemiBold"/>
                  <a:cs typeface="Barlow SemiBold"/>
                  <a:sym typeface="Barlow SemiBold"/>
                </a:defRPr>
              </a:lvl1pPr>
            </a:lstStyle>
            <a:p>
              <a:pPr algn="ctr"/>
              <a:r>
                <a:rPr lang="en-US" sz="2400" b="1">
                  <a:solidFill>
                    <a:schemeClr val="tx1"/>
                  </a:solidFill>
                  <a:latin typeface="Calibri" panose="020F0502020204030204" pitchFamily="34" charset="0"/>
                  <a:cs typeface="Calibri" panose="020F0502020204030204" pitchFamily="34" charset="0"/>
                </a:rPr>
                <a:t>202X</a:t>
              </a:r>
            </a:p>
          </p:txBody>
        </p:sp>
        <p:sp>
          <p:nvSpPr>
            <p:cNvPr id="27" name="Oval 26">
              <a:extLst>
                <a:ext uri="{FF2B5EF4-FFF2-40B4-BE49-F238E27FC236}">
                  <a16:creationId xmlns:a16="http://schemas.microsoft.com/office/drawing/2014/main" id="{0F4B63AA-1C79-A0D9-4D29-D2EF59F80985}"/>
                </a:ext>
              </a:extLst>
            </p:cNvPr>
            <p:cNvSpPr/>
            <p:nvPr/>
          </p:nvSpPr>
          <p:spPr>
            <a:xfrm>
              <a:off x="4803097" y="3262345"/>
              <a:ext cx="391964" cy="3919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grpSp>
      <p:grpSp>
        <p:nvGrpSpPr>
          <p:cNvPr id="42" name="Group 41">
            <a:extLst>
              <a:ext uri="{FF2B5EF4-FFF2-40B4-BE49-F238E27FC236}">
                <a16:creationId xmlns:a16="http://schemas.microsoft.com/office/drawing/2014/main" id="{230F57B8-6F0F-BDEA-CF46-BCE2236A6D89}"/>
              </a:ext>
            </a:extLst>
          </p:cNvPr>
          <p:cNvGrpSpPr/>
          <p:nvPr/>
        </p:nvGrpSpPr>
        <p:grpSpPr>
          <a:xfrm>
            <a:off x="6662691" y="2079446"/>
            <a:ext cx="2694414" cy="1006827"/>
            <a:chOff x="6662691" y="2647482"/>
            <a:chExt cx="2694414" cy="1006827"/>
          </a:xfrm>
        </p:grpSpPr>
        <p:cxnSp>
          <p:nvCxnSpPr>
            <p:cNvPr id="9" name="Straight Connector 8">
              <a:extLst>
                <a:ext uri="{FF2B5EF4-FFF2-40B4-BE49-F238E27FC236}">
                  <a16:creationId xmlns:a16="http://schemas.microsoft.com/office/drawing/2014/main" id="{3F8228FE-5B14-D59E-4A69-FA007E752939}"/>
                </a:ext>
              </a:extLst>
            </p:cNvPr>
            <p:cNvCxnSpPr/>
            <p:nvPr/>
          </p:nvCxnSpPr>
          <p:spPr>
            <a:xfrm>
              <a:off x="7180018" y="3458327"/>
              <a:ext cx="2177087" cy="0"/>
            </a:xfrm>
            <a:prstGeom prst="line">
              <a:avLst/>
            </a:prstGeom>
            <a:ln w="1905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4" name="2020">
              <a:extLst>
                <a:ext uri="{FF2B5EF4-FFF2-40B4-BE49-F238E27FC236}">
                  <a16:creationId xmlns:a16="http://schemas.microsoft.com/office/drawing/2014/main" id="{BB75AF9F-64FA-F0F7-EB2E-AC7A058BAE1E}"/>
                </a:ext>
              </a:extLst>
            </p:cNvPr>
            <p:cNvSpPr txBox="1"/>
            <p:nvPr/>
          </p:nvSpPr>
          <p:spPr>
            <a:xfrm>
              <a:off x="6662691" y="2647482"/>
              <a:ext cx="1034649" cy="4719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800" b="0">
                  <a:solidFill>
                    <a:srgbClr val="2D3640"/>
                  </a:solidFill>
                  <a:latin typeface="Barlow SemiBold"/>
                  <a:ea typeface="Barlow SemiBold"/>
                  <a:cs typeface="Barlow SemiBold"/>
                  <a:sym typeface="Barlow SemiBold"/>
                </a:defRPr>
              </a:lvl1pPr>
            </a:lstStyle>
            <a:p>
              <a:pPr algn="ctr"/>
              <a:r>
                <a:rPr lang="en-US" sz="2400" b="1">
                  <a:solidFill>
                    <a:schemeClr val="tx1"/>
                  </a:solidFill>
                  <a:latin typeface="Calibri" panose="020F0502020204030204" pitchFamily="34" charset="0"/>
                  <a:cs typeface="Calibri" panose="020F0502020204030204" pitchFamily="34" charset="0"/>
                </a:rPr>
                <a:t>202X</a:t>
              </a:r>
            </a:p>
          </p:txBody>
        </p:sp>
        <p:sp>
          <p:nvSpPr>
            <p:cNvPr id="28" name="Oval 27">
              <a:extLst>
                <a:ext uri="{FF2B5EF4-FFF2-40B4-BE49-F238E27FC236}">
                  <a16:creationId xmlns:a16="http://schemas.microsoft.com/office/drawing/2014/main" id="{B83C20A0-C64D-6D44-29AD-0C0B451C148B}"/>
                </a:ext>
              </a:extLst>
            </p:cNvPr>
            <p:cNvSpPr/>
            <p:nvPr/>
          </p:nvSpPr>
          <p:spPr>
            <a:xfrm>
              <a:off x="6980185" y="3262345"/>
              <a:ext cx="391964" cy="3919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11439EB7-5003-580E-3D60-F6F49C5DC1F8}"/>
              </a:ext>
            </a:extLst>
          </p:cNvPr>
          <p:cNvGrpSpPr/>
          <p:nvPr/>
        </p:nvGrpSpPr>
        <p:grpSpPr>
          <a:xfrm>
            <a:off x="8839780" y="2079446"/>
            <a:ext cx="2939155" cy="1006827"/>
            <a:chOff x="8839780" y="2079446"/>
            <a:chExt cx="2939155" cy="1006827"/>
          </a:xfrm>
        </p:grpSpPr>
        <p:cxnSp>
          <p:nvCxnSpPr>
            <p:cNvPr id="10" name="Straight Connector 9">
              <a:extLst>
                <a:ext uri="{FF2B5EF4-FFF2-40B4-BE49-F238E27FC236}">
                  <a16:creationId xmlns:a16="http://schemas.microsoft.com/office/drawing/2014/main" id="{BC625E15-6924-1C0B-67AA-FF6CE8E75761}"/>
                </a:ext>
              </a:extLst>
            </p:cNvPr>
            <p:cNvCxnSpPr/>
            <p:nvPr/>
          </p:nvCxnSpPr>
          <p:spPr>
            <a:xfrm>
              <a:off x="9357105" y="2890291"/>
              <a:ext cx="2177087" cy="0"/>
            </a:xfrm>
            <a:prstGeom prst="line">
              <a:avLst/>
            </a:prstGeom>
            <a:ln w="190500">
              <a:solidFill>
                <a:schemeClr val="accent5"/>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5" name="2020">
              <a:extLst>
                <a:ext uri="{FF2B5EF4-FFF2-40B4-BE49-F238E27FC236}">
                  <a16:creationId xmlns:a16="http://schemas.microsoft.com/office/drawing/2014/main" id="{40B23F50-490E-7E75-BD17-7846DAC8BF52}"/>
                </a:ext>
              </a:extLst>
            </p:cNvPr>
            <p:cNvSpPr txBox="1"/>
            <p:nvPr/>
          </p:nvSpPr>
          <p:spPr>
            <a:xfrm>
              <a:off x="8839780" y="2079446"/>
              <a:ext cx="1034649" cy="4719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800" b="0">
                  <a:solidFill>
                    <a:srgbClr val="2D3640"/>
                  </a:solidFill>
                  <a:latin typeface="Barlow SemiBold"/>
                  <a:ea typeface="Barlow SemiBold"/>
                  <a:cs typeface="Barlow SemiBold"/>
                  <a:sym typeface="Barlow SemiBold"/>
                </a:defRPr>
              </a:lvl1pPr>
            </a:lstStyle>
            <a:p>
              <a:pPr algn="ctr"/>
              <a:r>
                <a:rPr lang="en-US" sz="2400" b="1">
                  <a:solidFill>
                    <a:schemeClr val="tx1"/>
                  </a:solidFill>
                  <a:latin typeface="Calibri" panose="020F0502020204030204" pitchFamily="34" charset="0"/>
                  <a:cs typeface="Calibri" panose="020F0502020204030204" pitchFamily="34" charset="0"/>
                </a:rPr>
                <a:t>202X</a:t>
              </a:r>
            </a:p>
          </p:txBody>
        </p:sp>
        <p:sp>
          <p:nvSpPr>
            <p:cNvPr id="29" name="Oval 28">
              <a:extLst>
                <a:ext uri="{FF2B5EF4-FFF2-40B4-BE49-F238E27FC236}">
                  <a16:creationId xmlns:a16="http://schemas.microsoft.com/office/drawing/2014/main" id="{061E8C88-4C61-0548-F791-952E762F9E84}"/>
                </a:ext>
              </a:extLst>
            </p:cNvPr>
            <p:cNvSpPr/>
            <p:nvPr/>
          </p:nvSpPr>
          <p:spPr>
            <a:xfrm>
              <a:off x="9161123" y="2694309"/>
              <a:ext cx="391964" cy="3919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Calibri" panose="020F0502020204030204" pitchFamily="34" charset="0"/>
                <a:cs typeface="Calibri" panose="020F0502020204030204" pitchFamily="34" charset="0"/>
              </a:endParaRPr>
            </a:p>
          </p:txBody>
        </p:sp>
        <p:sp>
          <p:nvSpPr>
            <p:cNvPr id="4" name="Triangle 3">
              <a:extLst>
                <a:ext uri="{FF2B5EF4-FFF2-40B4-BE49-F238E27FC236}">
                  <a16:creationId xmlns:a16="http://schemas.microsoft.com/office/drawing/2014/main" id="{C0F51F99-2D60-C0B6-2897-63563CEAC006}"/>
                </a:ext>
              </a:extLst>
            </p:cNvPr>
            <p:cNvSpPr/>
            <p:nvPr/>
          </p:nvSpPr>
          <p:spPr>
            <a:xfrm rot="5400000">
              <a:off x="11407277" y="2714615"/>
              <a:ext cx="399188" cy="344128"/>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8073181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6269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2429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971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2FFE7F9-EB95-F906-F394-E701D65F58F6}"/>
              </a:ext>
            </a:extLst>
          </p:cNvPr>
          <p:cNvSpPr>
            <a:spLocks noGrp="1"/>
          </p:cNvSpPr>
          <p:nvPr>
            <p:ph type="pic" sz="quarter" idx="10"/>
          </p:nvPr>
        </p:nvSpPr>
        <p:spPr>
          <a:xfrm>
            <a:off x="7018454" y="283138"/>
            <a:ext cx="4838187" cy="6291724"/>
          </a:xfrm>
        </p:spPr>
        <p:txBody>
          <a:bodyPr/>
          <a:lstStyle/>
          <a:p>
            <a:endParaRPr lang="en-US"/>
          </a:p>
        </p:txBody>
      </p:sp>
      <p:sp>
        <p:nvSpPr>
          <p:cNvPr id="23" name="Text Placeholder 22">
            <a:extLst>
              <a:ext uri="{FF2B5EF4-FFF2-40B4-BE49-F238E27FC236}">
                <a16:creationId xmlns:a16="http://schemas.microsoft.com/office/drawing/2014/main" id="{9AF47CB4-9345-F31D-482F-C9693E39232A}"/>
              </a:ext>
            </a:extLst>
          </p:cNvPr>
          <p:cNvSpPr>
            <a:spLocks noGrp="1"/>
          </p:cNvSpPr>
          <p:nvPr>
            <p:ph type="body" sz="quarter" idx="11"/>
          </p:nvPr>
        </p:nvSpPr>
        <p:spPr>
          <a:xfrm>
            <a:off x="335359" y="1703246"/>
            <a:ext cx="6435822" cy="563680"/>
          </a:xfrm>
        </p:spPr>
        <p:txBody>
          <a:bodyPr/>
          <a:lstStyle/>
          <a:p>
            <a:r>
              <a:rPr lang="en-US"/>
              <a:t>Title descriptor (or delete)</a:t>
            </a:r>
          </a:p>
          <a:p>
            <a:endParaRPr lang="en-US"/>
          </a:p>
        </p:txBody>
      </p:sp>
      <p:sp>
        <p:nvSpPr>
          <p:cNvPr id="24" name="Text Placeholder 23">
            <a:extLst>
              <a:ext uri="{FF2B5EF4-FFF2-40B4-BE49-F238E27FC236}">
                <a16:creationId xmlns:a16="http://schemas.microsoft.com/office/drawing/2014/main" id="{E6191ADC-1391-9E32-124D-0307CF205646}"/>
              </a:ext>
            </a:extLst>
          </p:cNvPr>
          <p:cNvSpPr>
            <a:spLocks noGrp="1"/>
          </p:cNvSpPr>
          <p:nvPr>
            <p:ph type="body" sz="quarter" idx="13"/>
          </p:nvPr>
        </p:nvSpPr>
        <p:spPr>
          <a:xfrm>
            <a:off x="335359" y="2400825"/>
            <a:ext cx="6435822" cy="1233120"/>
          </a:xfrm>
        </p:spPr>
        <p:txBody>
          <a:bodyPr/>
          <a:lstStyle/>
          <a:p>
            <a:r>
              <a:rPr lang="en-US"/>
              <a:t>Add your own image</a:t>
            </a:r>
          </a:p>
        </p:txBody>
      </p:sp>
      <p:sp>
        <p:nvSpPr>
          <p:cNvPr id="20" name="Text Placeholder 19">
            <a:extLst>
              <a:ext uri="{FF2B5EF4-FFF2-40B4-BE49-F238E27FC236}">
                <a16:creationId xmlns:a16="http://schemas.microsoft.com/office/drawing/2014/main" id="{F215428D-3530-2E96-6830-F79CDB9C1EFC}"/>
              </a:ext>
            </a:extLst>
          </p:cNvPr>
          <p:cNvSpPr>
            <a:spLocks noGrp="1"/>
          </p:cNvSpPr>
          <p:nvPr>
            <p:ph type="body" sz="quarter" idx="14"/>
          </p:nvPr>
        </p:nvSpPr>
        <p:spPr>
          <a:xfrm>
            <a:off x="335359" y="4027067"/>
            <a:ext cx="6435822" cy="1233120"/>
          </a:xfrm>
        </p:spPr>
        <p:txBody>
          <a:bodyPr/>
          <a:lstStyle/>
          <a:p>
            <a:pPr lvl="0"/>
            <a:r>
              <a:rPr lang="en-US" b="1"/>
              <a:t>First Last</a:t>
            </a:r>
          </a:p>
          <a:p>
            <a:pPr lvl="0"/>
            <a:r>
              <a:rPr lang="en-US"/>
              <a:t>Title</a:t>
            </a:r>
          </a:p>
          <a:p>
            <a:pPr lvl="0"/>
            <a:r>
              <a:rPr lang="en-US"/>
              <a:t>Organization</a:t>
            </a:r>
          </a:p>
        </p:txBody>
      </p:sp>
      <p:sp>
        <p:nvSpPr>
          <p:cNvPr id="25" name="Text Placeholder 24">
            <a:extLst>
              <a:ext uri="{FF2B5EF4-FFF2-40B4-BE49-F238E27FC236}">
                <a16:creationId xmlns:a16="http://schemas.microsoft.com/office/drawing/2014/main" id="{AEF4494A-0FB5-ABCC-DA25-8C2BD467E7DB}"/>
              </a:ext>
            </a:extLst>
          </p:cNvPr>
          <p:cNvSpPr>
            <a:spLocks noGrp="1"/>
          </p:cNvSpPr>
          <p:nvPr>
            <p:ph type="body" sz="quarter" idx="15"/>
          </p:nvPr>
        </p:nvSpPr>
        <p:spPr>
          <a:xfrm>
            <a:off x="335359" y="5527986"/>
            <a:ext cx="1882270" cy="419144"/>
          </a:xfrm>
        </p:spPr>
        <p:txBody>
          <a:bodyPr/>
          <a:lstStyle/>
          <a:p>
            <a:r>
              <a:rPr lang="en-US"/>
              <a:t>Month YEAR</a:t>
            </a:r>
          </a:p>
        </p:txBody>
      </p:sp>
      <p:pic>
        <p:nvPicPr>
          <p:cNvPr id="8" name="Graphic 5">
            <a:extLst>
              <a:ext uri="{FF2B5EF4-FFF2-40B4-BE49-F238E27FC236}">
                <a16:creationId xmlns:a16="http://schemas.microsoft.com/office/drawing/2014/main" id="{D35D38AF-DC5B-21DC-E882-FE87BEB0C05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1634" y="598687"/>
            <a:ext cx="2750674" cy="439960"/>
          </a:xfrm>
          <a:prstGeom prst="rect">
            <a:avLst/>
          </a:prstGeom>
        </p:spPr>
      </p:pic>
    </p:spTree>
    <p:extLst>
      <p:ext uri="{BB962C8B-B14F-4D97-AF65-F5344CB8AC3E}">
        <p14:creationId xmlns:p14="http://schemas.microsoft.com/office/powerpoint/2010/main" val="6205775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9132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dhe4IKILieHJ3caxDmeUL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dhe4IKILieHJ3caxDmeUL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ttFEeBnnzi3exHvUY31yv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Brx8Rk2rF7tW8hnfMxk7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BNHBKb_nxRZxKgTQrtYsZ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ytmtuNq_Rg9QXlpLb1OT8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Djw5SfcQW5th3cz6Xsl0c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4UPWhZqkO9w3kgiWHC.v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3HPAw3kJRIbJLXsXi3EQ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9sOI9xjN936QnCZm8cO6d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3HPAw3kJRIbJLXsXi3EQ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3HPAw3kJRIbJLXsXi3EQ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5VedHN8BFflAexwcYC6Vh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3HPAw3kJRIbJLXsXi3EQ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rzSahwxyano3L_dxOFUHg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AMdV1N_Wwo7_yArPyzKmD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ttFEeBnnzi3exHvUY31yv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_8bMZkKa.IHP0ksxTlIo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LVr5s2kS_BRdf4aiYRZroA"/>
</p:tagLst>
</file>

<file path=ppt/theme/theme1.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2.xml><?xml version="1.0" encoding="utf-8"?>
<a:theme xmlns:a="http://schemas.openxmlformats.org/drawingml/2006/main" name="Institute Covers April 2025">
  <a:themeElements>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3EBE14C9-99A2-47AA-BF16-6DCC193529F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b42acc2-2b37-4904-bb86-4c18644d002b" xsi:nil="true"/>
    <lcf76f155ced4ddcb4097134ff3c332f xmlns="c76ad49b-f170-42df-90ed-c6fe8390a72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5D82736352DD4E802A1A76AFDD1F7F" ma:contentTypeVersion="18" ma:contentTypeDescription="Create a new document." ma:contentTypeScope="" ma:versionID="a983b3faabf87e6894bf9bbf602e1215">
  <xsd:schema xmlns:xsd="http://www.w3.org/2001/XMLSchema" xmlns:xs="http://www.w3.org/2001/XMLSchema" xmlns:p="http://schemas.microsoft.com/office/2006/metadata/properties" xmlns:ns2="c76ad49b-f170-42df-90ed-c6fe8390a728" xmlns:ns3="ab42acc2-2b37-4904-bb86-4c18644d002b" targetNamespace="http://schemas.microsoft.com/office/2006/metadata/properties" ma:root="true" ma:fieldsID="f16e572e66dd55fe2412765ae6f1c60d" ns2:_="" ns3:_="">
    <xsd:import namespace="c76ad49b-f170-42df-90ed-c6fe8390a728"/>
    <xsd:import namespace="ab42acc2-2b37-4904-bb86-4c18644d002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6ad49b-f170-42df-90ed-c6fe8390a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60c9a04-0a06-4c47-89e2-9dbcedd85f4d"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description=""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42acc2-2b37-4904-bb86-4c18644d002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16" nillable="true" ma:displayName="Taxonomy Catch All Column" ma:hidden="true" ma:list="{102e5c74-f441-4a5f-b2b1-393145c85dcf}" ma:internalName="TaxCatchAll" ma:showField="CatchAllData" ma:web="ab42acc2-2b37-4904-bb86-4c18644d00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C5F1AE-DA7E-4476-8984-B34E125BFA11}">
  <ds:schemaRefs>
    <ds:schemaRef ds:uri="ab42acc2-2b37-4904-bb86-4c18644d002b"/>
    <ds:schemaRef ds:uri="http://www.w3.org/XML/1998/namespace"/>
    <ds:schemaRef ds:uri="http://purl.org/dc/terms/"/>
    <ds:schemaRef ds:uri="http://schemas.microsoft.com/office/2006/documentManagement/types"/>
    <ds:schemaRef ds:uri="http://schemas.microsoft.com/office/2006/metadata/properties"/>
    <ds:schemaRef ds:uri="http://purl.org/dc/dcmitype/"/>
    <ds:schemaRef ds:uri="http://purl.org/dc/elements/1.1/"/>
    <ds:schemaRef ds:uri="http://schemas.microsoft.com/office/infopath/2007/PartnerControls"/>
    <ds:schemaRef ds:uri="http://schemas.openxmlformats.org/package/2006/metadata/core-properties"/>
    <ds:schemaRef ds:uri="c76ad49b-f170-42df-90ed-c6fe8390a728"/>
  </ds:schemaRefs>
</ds:datastoreItem>
</file>

<file path=customXml/itemProps2.xml><?xml version="1.0" encoding="utf-8"?>
<ds:datastoreItem xmlns:ds="http://schemas.openxmlformats.org/officeDocument/2006/customXml" ds:itemID="{83E872EF-53EE-41AB-82A3-F6EF1957FEA4}">
  <ds:schemaRefs>
    <ds:schemaRef ds:uri="http://schemas.microsoft.com/sharepoint/v3/contenttype/forms"/>
  </ds:schemaRefs>
</ds:datastoreItem>
</file>

<file path=customXml/itemProps3.xml><?xml version="1.0" encoding="utf-8"?>
<ds:datastoreItem xmlns:ds="http://schemas.openxmlformats.org/officeDocument/2006/customXml" ds:itemID="{02248B5E-E1FA-4877-968E-24A7DDC4FCC5}">
  <ds:schemaRefs>
    <ds:schemaRef ds:uri="ab42acc2-2b37-4904-bb86-4c18644d002b"/>
    <ds:schemaRef ds:uri="c76ad49b-f170-42df-90ed-c6fe8390a72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MGB PPT Template April 2025</Template>
  <TotalTime>20</TotalTime>
  <Words>5575</Words>
  <Application>Microsoft Office PowerPoint</Application>
  <PresentationFormat>Widescreen</PresentationFormat>
  <Paragraphs>921</Paragraphs>
  <Slides>90</Slides>
  <Notes>39</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90</vt:i4>
      </vt:variant>
    </vt:vector>
  </HeadingPairs>
  <TitlesOfParts>
    <vt:vector size="102" baseType="lpstr">
      <vt:lpstr>Aptos</vt:lpstr>
      <vt:lpstr>Arial</vt:lpstr>
      <vt:lpstr>Calibri</vt:lpstr>
      <vt:lpstr>Georgia</vt:lpstr>
      <vt:lpstr>Helvetica Light</vt:lpstr>
      <vt:lpstr>Roboto</vt:lpstr>
      <vt:lpstr>Symbol</vt:lpstr>
      <vt:lpstr>System Font Regular</vt:lpstr>
      <vt:lpstr>Wingdings</vt:lpstr>
      <vt:lpstr>MGB PPT Template April 2025</vt:lpstr>
      <vt:lpstr>Institute Covers April 2025</vt:lpstr>
      <vt:lpstr>think-cell Slide</vt:lpstr>
      <vt:lpstr>Mass General Brigham PowerPoint Template</vt:lpstr>
      <vt:lpstr>PowerPoint Presentation</vt:lpstr>
      <vt:lpstr>Interior layout</vt:lpstr>
      <vt:lpstr>Color palette</vt:lpstr>
      <vt:lpstr>PowerPoint Presentation</vt:lpstr>
      <vt:lpstr>PowerPoint Presentation</vt:lpstr>
      <vt:lpstr>Icons</vt:lpstr>
      <vt:lpstr>PowerPoint Presentation</vt:lpstr>
      <vt:lpstr>PowerPoint Presentation</vt:lpstr>
      <vt:lpstr>Cover slide</vt:lpstr>
      <vt:lpstr>Cover slide</vt:lpstr>
      <vt:lpstr>Agenda</vt:lpstr>
      <vt:lpstr>Agenda</vt:lpstr>
      <vt:lpstr>Enterprise Digital Admin Update</vt:lpstr>
      <vt:lpstr>Divider slide</vt:lpstr>
      <vt:lpstr>Divider slide</vt:lpstr>
      <vt:lpstr>Divider slide</vt:lpstr>
      <vt:lpstr>This is a quote slide lorem ipsum dolor sit amet, consectetur elit.</vt:lpstr>
      <vt:lpstr>This is a quote slide lorem ipsum dolor sit amet, consectetur elit.</vt:lpstr>
      <vt:lpstr>This is a quote slide lorem ipsum dolor sit amet, consectetur elit.</vt:lpstr>
      <vt:lpstr>This is a quote slide lorem ipsum dolor sit amet, consectetur elit.</vt:lpstr>
      <vt:lpstr>Factoid—Georgia font in sentence case. Use this slide for hero statement.</vt:lpstr>
      <vt:lpstr>Factoid—Georgia font in sentence case. Use this slide for hero statement.</vt:lpstr>
      <vt:lpstr>Title for one-column layout with subhead </vt:lpstr>
      <vt:lpstr>Title for three-column layout with subhead</vt:lpstr>
      <vt:lpstr>Title for three-column layout with subhead</vt:lpstr>
      <vt:lpstr>Title for three-column layout with subhead</vt:lpstr>
      <vt:lpstr>Title for three-column layout with subhead</vt:lpstr>
      <vt:lpstr>Title for three-column layout with subhead</vt:lpstr>
      <vt:lpstr>Title for three-column layout with subhead</vt:lpstr>
      <vt:lpstr>Title for three-column layout with subhead</vt:lpstr>
      <vt:lpstr>Title for three-column layout with subhead</vt:lpstr>
      <vt:lpstr>Title for three-column layout with subhead</vt:lpstr>
      <vt:lpstr>Title for two-column comparison layout</vt:lpstr>
      <vt:lpstr>Title for three-column layout</vt:lpstr>
      <vt:lpstr>Title for two-column with photo</vt:lpstr>
      <vt:lpstr>PowerPoint Presentation</vt:lpstr>
      <vt:lpstr>Image collage with callouts</vt:lpstr>
      <vt:lpstr>Image collage with callouts</vt:lpstr>
      <vt:lpstr>Two-column comparison copy blocks</vt:lpstr>
      <vt:lpstr>Two-column comparison copy blocks</vt:lpstr>
      <vt:lpstr>Three-column copy blocks</vt:lpstr>
      <vt:lpstr>PowerPoint Presentation</vt:lpstr>
      <vt:lpstr>New leadership with three columns</vt:lpstr>
      <vt:lpstr>New leadership with one-column description</vt:lpstr>
      <vt:lpstr>New leadership with one-column description</vt:lpstr>
      <vt:lpstr>PowerPoint Presentation</vt:lpstr>
      <vt:lpstr>PowerPoint Presentation</vt:lpstr>
      <vt:lpstr>PowerPoint Presentation</vt:lpstr>
      <vt:lpstr>PowerPoint Presentation</vt:lpstr>
      <vt:lpstr>Transformation steps</vt:lpstr>
      <vt:lpstr>Transformation steps</vt:lpstr>
      <vt:lpstr>Ready-made for content and three phases</vt:lpstr>
      <vt:lpstr>Ready-made for content and three phases</vt:lpstr>
      <vt:lpstr>Ready-made for content and four phases</vt:lpstr>
      <vt:lpstr>Moving toward our system vision</vt:lpstr>
      <vt:lpstr>Moving toward our system vision</vt:lpstr>
      <vt:lpstr>Moving toward our system vision</vt:lpstr>
      <vt:lpstr>Financial snapshot</vt:lpstr>
      <vt:lpstr>Financial snapshot</vt:lpstr>
      <vt:lpstr>Community snapshot</vt:lpstr>
      <vt:lpstr>Overlapping phase-based timeline</vt:lpstr>
      <vt:lpstr>Icons and text</vt:lpstr>
      <vt:lpstr>Buckets</vt:lpstr>
      <vt:lpstr>Buckets</vt:lpstr>
      <vt:lpstr>Buckets</vt:lpstr>
      <vt:lpstr>Next steps</vt:lpstr>
      <vt:lpstr>Title for two-column content including chart</vt:lpstr>
      <vt:lpstr>Title for two-column content including chart</vt:lpstr>
      <vt:lpstr>Time chart</vt:lpstr>
      <vt:lpstr>Title for full page table layout</vt:lpstr>
      <vt:lpstr>Title for full page table layout</vt:lpstr>
      <vt:lpstr>Timeline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Slide title goes here, sentence case</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Magray, Megan</dc:creator>
  <cp:keywords/>
  <dc:description/>
  <cp:lastModifiedBy>Renaux, Rachel Marie</cp:lastModifiedBy>
  <cp:revision>9</cp:revision>
  <dcterms:created xsi:type="dcterms:W3CDTF">2026-01-13T16:39:33Z</dcterms:created>
  <dcterms:modified xsi:type="dcterms:W3CDTF">2026-07-22T16:43:05Z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0x010100A05D82736352DD4E802A1A76AFDD1F7F</vt:lpwstr>
  </property>
  <property fmtid="{D5CDD505-2E9C-101B-9397-08002B2CF9AE}" pid="3" name="MediaServiceImageTags">
    <vt:lpwstr/>
  </property>
</Properties>
</file>